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media/audio1.bin" ContentType="audio/unknown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5" r:id="rId2"/>
  </p:sldMasterIdLst>
  <p:notesMasterIdLst>
    <p:notesMasterId r:id="rId118"/>
  </p:notesMasterIdLst>
  <p:sldIdLst>
    <p:sldId id="960" r:id="rId3"/>
    <p:sldId id="1041" r:id="rId4"/>
    <p:sldId id="1162" r:id="rId5"/>
    <p:sldId id="1163" r:id="rId6"/>
    <p:sldId id="1164" r:id="rId7"/>
    <p:sldId id="1165" r:id="rId8"/>
    <p:sldId id="1166" r:id="rId9"/>
    <p:sldId id="1167" r:id="rId10"/>
    <p:sldId id="1168" r:id="rId11"/>
    <p:sldId id="1169" r:id="rId12"/>
    <p:sldId id="1170" r:id="rId13"/>
    <p:sldId id="1171" r:id="rId14"/>
    <p:sldId id="1172" r:id="rId15"/>
    <p:sldId id="1173" r:id="rId16"/>
    <p:sldId id="1174" r:id="rId17"/>
    <p:sldId id="1175" r:id="rId18"/>
    <p:sldId id="1042" r:id="rId19"/>
    <p:sldId id="1068" r:id="rId20"/>
    <p:sldId id="1069" r:id="rId21"/>
    <p:sldId id="1070" r:id="rId22"/>
    <p:sldId id="1072" r:id="rId23"/>
    <p:sldId id="1073" r:id="rId24"/>
    <p:sldId id="1074" r:id="rId25"/>
    <p:sldId id="1075" r:id="rId26"/>
    <p:sldId id="1076" r:id="rId27"/>
    <p:sldId id="1077" r:id="rId28"/>
    <p:sldId id="1078" r:id="rId29"/>
    <p:sldId id="1079" r:id="rId30"/>
    <p:sldId id="1080" r:id="rId31"/>
    <p:sldId id="1081" r:id="rId32"/>
    <p:sldId id="1082" r:id="rId33"/>
    <p:sldId id="1083" r:id="rId34"/>
    <p:sldId id="1084" r:id="rId35"/>
    <p:sldId id="1085" r:id="rId36"/>
    <p:sldId id="1086" r:id="rId37"/>
    <p:sldId id="1087" r:id="rId38"/>
    <p:sldId id="1088" r:id="rId39"/>
    <p:sldId id="1089" r:id="rId40"/>
    <p:sldId id="1095" r:id="rId41"/>
    <p:sldId id="1093" r:id="rId42"/>
    <p:sldId id="1208" r:id="rId43"/>
    <p:sldId id="1096" r:id="rId44"/>
    <p:sldId id="1097" r:id="rId45"/>
    <p:sldId id="1100" r:id="rId46"/>
    <p:sldId id="1098" r:id="rId47"/>
    <p:sldId id="1099" r:id="rId48"/>
    <p:sldId id="1160" r:id="rId49"/>
    <p:sldId id="1049" r:id="rId50"/>
    <p:sldId id="1101" r:id="rId51"/>
    <p:sldId id="1102" r:id="rId52"/>
    <p:sldId id="1103" r:id="rId53"/>
    <p:sldId id="1104" r:id="rId54"/>
    <p:sldId id="1209" r:id="rId55"/>
    <p:sldId id="1108" r:id="rId56"/>
    <p:sldId id="1109" r:id="rId57"/>
    <p:sldId id="1110" r:id="rId58"/>
    <p:sldId id="1050" r:id="rId59"/>
    <p:sldId id="1112" r:id="rId60"/>
    <p:sldId id="1113" r:id="rId61"/>
    <p:sldId id="1212" r:id="rId62"/>
    <p:sldId id="1114" r:id="rId63"/>
    <p:sldId id="1115" r:id="rId64"/>
    <p:sldId id="1213" r:id="rId65"/>
    <p:sldId id="1116" r:id="rId66"/>
    <p:sldId id="1125" r:id="rId67"/>
    <p:sldId id="1117" r:id="rId68"/>
    <p:sldId id="1118" r:id="rId69"/>
    <p:sldId id="1119" r:id="rId70"/>
    <p:sldId id="1120" r:id="rId71"/>
    <p:sldId id="1121" r:id="rId72"/>
    <p:sldId id="1122" r:id="rId73"/>
    <p:sldId id="1123" r:id="rId74"/>
    <p:sldId id="1124" r:id="rId75"/>
    <p:sldId id="1051" r:id="rId76"/>
    <p:sldId id="1127" r:id="rId77"/>
    <p:sldId id="1126" r:id="rId78"/>
    <p:sldId id="1128" r:id="rId79"/>
    <p:sldId id="1129" r:id="rId80"/>
    <p:sldId id="1130" r:id="rId81"/>
    <p:sldId id="1131" r:id="rId82"/>
    <p:sldId id="1132" r:id="rId83"/>
    <p:sldId id="1133" r:id="rId84"/>
    <p:sldId id="1134" r:id="rId85"/>
    <p:sldId id="1052" r:id="rId86"/>
    <p:sldId id="1135" r:id="rId87"/>
    <p:sldId id="1136" r:id="rId88"/>
    <p:sldId id="1137" r:id="rId89"/>
    <p:sldId id="1138" r:id="rId90"/>
    <p:sldId id="1161" r:id="rId91"/>
    <p:sldId id="1142" r:id="rId92"/>
    <p:sldId id="1143" r:id="rId93"/>
    <p:sldId id="1139" r:id="rId94"/>
    <p:sldId id="1140" r:id="rId95"/>
    <p:sldId id="1144" r:id="rId96"/>
    <p:sldId id="1146" r:id="rId97"/>
    <p:sldId id="533" r:id="rId98"/>
    <p:sldId id="534" r:id="rId99"/>
    <p:sldId id="1053" r:id="rId100"/>
    <p:sldId id="1148" r:id="rId101"/>
    <p:sldId id="1149" r:id="rId102"/>
    <p:sldId id="1150" r:id="rId103"/>
    <p:sldId id="1151" r:id="rId104"/>
    <p:sldId id="1152" r:id="rId105"/>
    <p:sldId id="1153" r:id="rId106"/>
    <p:sldId id="1154" r:id="rId107"/>
    <p:sldId id="1155" r:id="rId108"/>
    <p:sldId id="1156" r:id="rId109"/>
    <p:sldId id="1157" r:id="rId110"/>
    <p:sldId id="1158" r:id="rId111"/>
    <p:sldId id="1159" r:id="rId112"/>
    <p:sldId id="1214" r:id="rId113"/>
    <p:sldId id="1048" r:id="rId114"/>
    <p:sldId id="1106" r:id="rId115"/>
    <p:sldId id="1145" r:id="rId116"/>
    <p:sldId id="1147" r:id="rId1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4" userDrawn="1">
          <p15:clr>
            <a:srgbClr val="A4A3A4"/>
          </p15:clr>
        </p15:guide>
        <p15:guide id="2" pos="5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3"/>
    <a:srgbClr val="9CDFF9"/>
    <a:srgbClr val="010086"/>
    <a:srgbClr val="CCCCFF"/>
    <a:srgbClr val="3C6CDF"/>
    <a:srgbClr val="0000A8"/>
    <a:srgbClr val="C96B72"/>
    <a:srgbClr val="B8C2C9"/>
    <a:srgbClr val="D6DCE0"/>
    <a:srgbClr val="01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6" autoAdjust="0"/>
    <p:restoredTop sz="79627"/>
  </p:normalViewPr>
  <p:slideViewPr>
    <p:cSldViewPr snapToGrid="0" snapToObjects="1">
      <p:cViewPr>
        <p:scale>
          <a:sx n="75" d="100"/>
          <a:sy n="75" d="100"/>
        </p:scale>
        <p:origin x="1704" y="88"/>
      </p:cViewPr>
      <p:guideLst>
        <p:guide orient="horz" pos="1104"/>
        <p:guide pos="576"/>
      </p:guideLst>
    </p:cSldViewPr>
  </p:slideViewPr>
  <p:outlineViewPr>
    <p:cViewPr>
      <p:scale>
        <a:sx n="33" d="100"/>
        <a:sy n="33" d="100"/>
      </p:scale>
      <p:origin x="0" y="-415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notesMaster" Target="notesMasters/notesMaster1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presProps" Target="presProps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theme" Target="theme/theme1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tableStyles" Target="tableStyles.xml"/></Relationships>
</file>

<file path=ppt/media/audio1.bin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3024D-5FCD-D142-BBE1-7B391F60AD8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1EEAC-CFEF-9647-876F-EABC6B83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561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History</a:t>
            </a:r>
          </a:p>
          <a:p>
            <a:endParaRPr lang="en-US" dirty="0"/>
          </a:p>
          <a:p>
            <a:r>
              <a:rPr lang="en-US" dirty="0"/>
              <a:t>8.1. Updates throughout, including a lot more animations.  These are the ppt files used to make Chapter 2 online lectures in Sept. 2020.</a:t>
            </a:r>
          </a:p>
          <a:p>
            <a:endParaRPr lang="en-US" dirty="0"/>
          </a:p>
          <a:p>
            <a:r>
              <a:rPr lang="en-US" dirty="0"/>
              <a:t>8.0  (April 2020)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reformatted for 16:9 aspect ratio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updated to 8</a:t>
            </a:r>
            <a:r>
              <a:rPr lang="en-US" baseline="30000" dirty="0"/>
              <a:t>th</a:t>
            </a:r>
            <a:r>
              <a:rPr lang="en-US" dirty="0"/>
              <a:t> edition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Calibri font, rather that Gill Sans MT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LOTS more animation throughout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61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3986172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9160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70684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207448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424148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216697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813015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520903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185796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228486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315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03253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813186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History</a:t>
            </a:r>
          </a:p>
          <a:p>
            <a:endParaRPr lang="en-US" dirty="0"/>
          </a:p>
          <a:p>
            <a:r>
              <a:rPr lang="en-US" dirty="0"/>
              <a:t>7.01 (January 2020)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reformatted for 16:9 aspect ratio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Calibri font, rather that Gill Sans MT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Updated slide content for 2020 link technologies and applications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more animation throughout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New Master slide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44876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Retired this slide, since telnet isn’t really used anymore, and few non https: mail servers around anymore....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21686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retired, since there’s the Netflix example which is visually better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6792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retired, since there’s the new Netflix example which is visually better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770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885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9464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1012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911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9510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35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8180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6898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783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82820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365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02447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87474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86221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6812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3708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00930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65018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310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023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91466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3136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6494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90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42689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3792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22318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re:</a:t>
            </a:r>
            <a:r>
              <a:rPr lang="en-US" baseline="0" dirty="0"/>
              <a:t> poor content providers – like in real-estate, location is everything.  servers want to be close to clients.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42485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why minutes (recall earlier delay versus arrival rate curve from Chapter 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5438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4009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5022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31645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93311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239555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92928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1702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83941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shortest job first: decreased average delay!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572997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108032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0648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4794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12460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580897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14080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297136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97924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19392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183210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537920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7865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09283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3474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6682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168737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8087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909030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623224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994421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871630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30212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66473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74998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6249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720021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994835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944703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663916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53261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1157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735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35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9893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4177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9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75617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6910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4148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713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1362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1467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09324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027786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4226056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562531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7659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903900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54885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010567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47771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4119369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121976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363025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Rectangle 7">
            <a:extLst>
              <a:ext uri="{FF2B5EF4-FFF2-40B4-BE49-F238E27FC236}">
                <a16:creationId xmlns:a16="http://schemas.microsoft.com/office/drawing/2014/main" id="{F97C318A-17ED-1542-9AD9-7A2248F12DFC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49" tIns="48325" rIns="96649" bIns="48325" anchor="b"/>
          <a:lstStyle>
            <a:lvl1pPr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667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888FC7-8584-A54F-A1F0-E9C044658D3E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667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2994" name="Rectangle 2">
            <a:extLst>
              <a:ext uri="{FF2B5EF4-FFF2-40B4-BE49-F238E27FC236}">
                <a16:creationId xmlns:a16="http://schemas.microsoft.com/office/drawing/2014/main" id="{927CF829-8DED-9448-A937-FB315CAB3C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8C1486BF-9C4F-0F43-9A4E-0E1429CFEC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Akamai: 100,000+ servers in 1000+ clusters in 1000+ networks in 70+ countries serving trillions of requests a day.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How many people use Netflix?</a:t>
            </a:r>
          </a:p>
        </p:txBody>
      </p:sp>
    </p:spTree>
    <p:extLst>
      <p:ext uri="{BB962C8B-B14F-4D97-AF65-F5344CB8AC3E}">
        <p14:creationId xmlns:p14="http://schemas.microsoft.com/office/powerpoint/2010/main" val="1694864206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Rectangle 7">
            <a:extLst>
              <a:ext uri="{FF2B5EF4-FFF2-40B4-BE49-F238E27FC236}">
                <a16:creationId xmlns:a16="http://schemas.microsoft.com/office/drawing/2014/main" id="{9FA4490D-D4A4-034B-9842-2AED96A6F67A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49" tIns="48325" rIns="96649" bIns="48325" anchor="b"/>
          <a:lstStyle>
            <a:lvl1pPr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6678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6678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157223-41AB-CB48-9D29-70289FC738BB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6678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5042" name="Rectangle 2">
            <a:extLst>
              <a:ext uri="{FF2B5EF4-FFF2-40B4-BE49-F238E27FC236}">
                <a16:creationId xmlns:a16="http://schemas.microsoft.com/office/drawing/2014/main" id="{740F7F93-FBC6-4742-87DD-5B7FB7D2E7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43" name="Rectangle 3">
            <a:extLst>
              <a:ext uri="{FF2B5EF4-FFF2-40B4-BE49-F238E27FC236}">
                <a16:creationId xmlns:a16="http://schemas.microsoft.com/office/drawing/2014/main" id="{E9D157F1-6907-8241-A7D1-F5F4F28FEB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peak load: 7million viewers, 2 Tbytes via </a:t>
            </a:r>
          </a:p>
        </p:txBody>
      </p:sp>
    </p:spTree>
    <p:extLst>
      <p:ext uri="{BB962C8B-B14F-4D97-AF65-F5344CB8AC3E}">
        <p14:creationId xmlns:p14="http://schemas.microsoft.com/office/powerpoint/2010/main" val="339244534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4031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8489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4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95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131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030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364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5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73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65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44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3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4.png"/><Relationship Id="rId18" Type="http://schemas.openxmlformats.org/officeDocument/2006/relationships/image" Target="../media/image20.png"/><Relationship Id="rId3" Type="http://schemas.openxmlformats.org/officeDocument/2006/relationships/image" Target="../media/image3.png"/><Relationship Id="rId21" Type="http://schemas.openxmlformats.org/officeDocument/2006/relationships/image" Target="../media/image23.png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7.png"/><Relationship Id="rId23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2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6.png"/><Relationship Id="rId22" Type="http://schemas.openxmlformats.org/officeDocument/2006/relationships/image" Target="../media/image11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4.png"/><Relationship Id="rId18" Type="http://schemas.openxmlformats.org/officeDocument/2006/relationships/image" Target="../media/image20.png"/><Relationship Id="rId3" Type="http://schemas.openxmlformats.org/officeDocument/2006/relationships/image" Target="../media/image3.png"/><Relationship Id="rId21" Type="http://schemas.openxmlformats.org/officeDocument/2006/relationships/image" Target="../media/image23.png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75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7.png"/><Relationship Id="rId23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2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6.png"/><Relationship Id="rId22" Type="http://schemas.openxmlformats.org/officeDocument/2006/relationships/image" Target="../media/image1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24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34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jpe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bin"/><Relationship Id="rId7" Type="http://schemas.openxmlformats.org/officeDocument/2006/relationships/image" Target="../media/image57.jpe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9A9F684E-5DD1-6543-95D2-8EB5E7619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5035" y="561975"/>
            <a:ext cx="5378450" cy="172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Chapter 2</a:t>
            </a:r>
            <a:br>
              <a:rPr lang="en-US" altLang="en-US" sz="6000" b="1" dirty="0">
                <a:solidFill>
                  <a:srgbClr val="000099"/>
                </a:solidFill>
                <a:latin typeface="+mj-lt"/>
              </a:rPr>
            </a:b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Application Layer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8A719B73-7005-5F48-AB23-FCC253DE1B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0014" y="2647662"/>
            <a:ext cx="5378450" cy="16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dirty="0">
                <a:latin typeface="+mn-lt"/>
              </a:rPr>
              <a:t>A note on the use of these PowerPoint slides:</a:t>
            </a:r>
          </a:p>
          <a:p>
            <a:r>
              <a:rPr lang="en-US" altLang="en-US" sz="1400" dirty="0">
                <a:latin typeface="+mn-lt"/>
              </a:rPr>
              <a:t>We’</a:t>
            </a:r>
            <a:r>
              <a:rPr lang="en-US" altLang="ja-JP" sz="1400" dirty="0">
                <a:latin typeface="+mn-lt"/>
              </a:rPr>
              <a:t>re making these slides freely available to all (faculty, students, readers). They’re in PowerPoint form so you see the animations; and can add, modify, and delete slides  (including this one) and slide content to suit your needs. They obviously represent a </a:t>
            </a:r>
            <a:r>
              <a:rPr lang="en-US" altLang="ja-JP" sz="1400" i="1" dirty="0">
                <a:latin typeface="+mn-lt"/>
              </a:rPr>
              <a:t>lot</a:t>
            </a:r>
            <a:r>
              <a:rPr lang="en-US" altLang="ja-JP" sz="1400" dirty="0">
                <a:latin typeface="+mn-lt"/>
              </a:rPr>
              <a:t> of work on our part. In return for use, we only ask the following:</a:t>
            </a:r>
          </a:p>
          <a:p>
            <a:pPr>
              <a:lnSpc>
                <a:spcPct val="85000"/>
              </a:lnSpc>
            </a:pPr>
            <a:endParaRPr lang="en-US" altLang="en-US" sz="1400" dirty="0"/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id="{BD221538-7929-D34F-8387-EA57F966E1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5035" y="3894603"/>
            <a:ext cx="5378450" cy="263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038" indent="-1730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endParaRPr lang="en-US" altLang="en-US" sz="1400" dirty="0">
              <a:latin typeface="Gill Sans MT" panose="020B0502020104020203" pitchFamily="34" charset="77"/>
            </a:endParaRPr>
          </a:p>
          <a:p>
            <a:pPr marL="290513" indent="-168275">
              <a:buClr>
                <a:srgbClr val="0000A8"/>
              </a:buClr>
              <a:buSzPct val="75000"/>
              <a:buFont typeface="Wingdings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use these slides (e.g., in a class) that you mention their source (after all, we’</a:t>
            </a:r>
            <a:r>
              <a:rPr lang="en-US" altLang="ja-JP" sz="1400" dirty="0">
                <a:latin typeface="+mn-lt"/>
                <a:cs typeface="Calibri" panose="020F0502020204030204" pitchFamily="34" charset="0"/>
              </a:rPr>
              <a:t>d like people to use our book!)</a:t>
            </a:r>
          </a:p>
          <a:p>
            <a:pPr marL="290513" indent="-168275">
              <a:buClr>
                <a:srgbClr val="0000A8"/>
              </a:buClr>
              <a:buSzPct val="75000"/>
              <a:buFont typeface="Wingdings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post any slides on a www site, that you note that they are adapted from (or perhaps identical to) our slides, and note our copyright of this material.</a:t>
            </a:r>
          </a:p>
          <a:p>
            <a:pPr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r>
              <a:rPr lang="en-US" altLang="en-US" sz="1400" dirty="0">
                <a:latin typeface="+mn-lt"/>
              </a:rPr>
              <a:t>For a revision history, see the slide note for this page. </a:t>
            </a: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r>
              <a:rPr lang="en-US" altLang="en-US" sz="1400" dirty="0">
                <a:latin typeface="+mn-lt"/>
              </a:rPr>
              <a:t>Thanks and enjoy!  JFK/KWR</a:t>
            </a:r>
          </a:p>
          <a:p>
            <a:pPr>
              <a:lnSpc>
                <a:spcPct val="85000"/>
              </a:lnSpc>
            </a:pP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All material copyright 1996-2020</a:t>
            </a: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J.F Kurose and K.W. Ross, All Rights Reserved</a:t>
            </a:r>
            <a:endParaRPr lang="en-US" altLang="en-US" sz="1200" dirty="0"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C65C94-9E94-6144-BDBB-A8F5D511E4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67D27E-258D-C546-967D-65B4E6ACE4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1312" y="4289908"/>
            <a:ext cx="3981504" cy="286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2800" i="1" dirty="0">
                <a:solidFill>
                  <a:srgbClr val="0000A3"/>
                </a:solidFill>
                <a:latin typeface="+mn-lt"/>
              </a:rPr>
              <a:t>Computer Networking: A Top-Down Approach </a:t>
            </a:r>
            <a:br>
              <a:rPr lang="en-US" altLang="en-US" sz="2800" dirty="0">
                <a:solidFill>
                  <a:srgbClr val="008000"/>
                </a:solidFill>
                <a:latin typeface="+mn-lt"/>
              </a:rPr>
            </a:br>
            <a:r>
              <a:rPr lang="en-US" altLang="en-US" sz="1800" dirty="0">
                <a:latin typeface="+mn-lt"/>
              </a:rPr>
              <a:t>8</a:t>
            </a:r>
            <a:r>
              <a:rPr lang="en-US" altLang="en-US" sz="1800" baseline="30000" dirty="0">
                <a:latin typeface="+mn-lt"/>
              </a:rPr>
              <a:t>th</a:t>
            </a:r>
            <a:r>
              <a:rPr lang="en-US" altLang="en-US" sz="1800" dirty="0">
                <a:latin typeface="+mn-lt"/>
              </a:rPr>
              <a:t> edition     n 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Jim Kurose, Keith Ross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Pearson, 2020</a:t>
            </a:r>
            <a:endParaRPr lang="en-US" altLang="en-US" sz="2000" dirty="0">
              <a:latin typeface="+mn-lt"/>
            </a:endParaRPr>
          </a:p>
        </p:txBody>
      </p:sp>
      <p:pic>
        <p:nvPicPr>
          <p:cNvPr id="12" name="Picture 11" descr="A picture containing outdoor, water, bridge, building&#10;&#10;Description automatically generated">
            <a:extLst>
              <a:ext uri="{FF2B5EF4-FFF2-40B4-BE49-F238E27FC236}">
                <a16:creationId xmlns:a16="http://schemas.microsoft.com/office/drawing/2014/main" id="{3BE6A818-0DC7-1C43-B5D9-6718F2878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257" y="887185"/>
            <a:ext cx="3040743" cy="380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25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Addressing processes</a:t>
            </a:r>
            <a:endParaRPr lang="en-US" sz="4400" dirty="0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4B0603A7-FD76-E142-950F-40A4CCA78957}"/>
              </a:ext>
            </a:extLst>
          </p:cNvPr>
          <p:cNvSpPr txBox="1">
            <a:spLocks noChangeArrowheads="1"/>
          </p:cNvSpPr>
          <p:nvPr/>
        </p:nvSpPr>
        <p:spPr>
          <a:xfrm>
            <a:off x="695101" y="1464896"/>
            <a:ext cx="496447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receive messages, process  must have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identifier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device has unique 32-bit IP address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does  IP address of host on which process runs suffice for identifying the process?</a:t>
            </a:r>
          </a:p>
        </p:txBody>
      </p:sp>
      <p:sp>
        <p:nvSpPr>
          <p:cNvPr id="62" name="Rectangle 4">
            <a:extLst>
              <a:ext uri="{FF2B5EF4-FFF2-40B4-BE49-F238E27FC236}">
                <a16:creationId xmlns:a16="http://schemas.microsoft.com/office/drawing/2014/main" id="{3FB47D89-608E-6B48-B260-00596EFC3969}"/>
              </a:ext>
            </a:extLst>
          </p:cNvPr>
          <p:cNvSpPr txBox="1">
            <a:spLocks noChangeArrowheads="1"/>
          </p:cNvSpPr>
          <p:nvPr/>
        </p:nvSpPr>
        <p:spPr>
          <a:xfrm>
            <a:off x="6056491" y="1464896"/>
            <a:ext cx="5573224" cy="5218112"/>
          </a:xfrm>
          <a:prstGeom prst="rect">
            <a:avLst/>
          </a:prstGeom>
          <a:noFill/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identifier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includes both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 address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and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port numbers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associated with process on host.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example port numbers: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 server: 80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server: 25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send HTTP message to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gaia.cs.umass.edu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web server: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 address: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128.119.245.12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port number: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80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more shortly…</a:t>
            </a:r>
          </a:p>
        </p:txBody>
      </p:sp>
      <p:sp>
        <p:nvSpPr>
          <p:cNvPr id="63" name="Rectangle 3">
            <a:extLst>
              <a:ext uri="{FF2B5EF4-FFF2-40B4-BE49-F238E27FC236}">
                <a16:creationId xmlns:a16="http://schemas.microsoft.com/office/drawing/2014/main" id="{E09403B9-43A8-5149-B58E-34440F6AB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85" y="4507034"/>
            <a:ext cx="431451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742950" marR="0" lvl="1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processes can be running on same host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1946457-0440-7A46-8315-47A8A412F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47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Socket programming </a:t>
            </a:r>
          </a:p>
        </p:txBody>
      </p:sp>
      <p:sp>
        <p:nvSpPr>
          <p:cNvPr id="58" name="Rectangle 3">
            <a:extLst>
              <a:ext uri="{FF2B5EF4-FFF2-40B4-BE49-F238E27FC236}">
                <a16:creationId xmlns:a16="http://schemas.microsoft.com/office/drawing/2014/main" id="{616F4545-210A-A74D-A31A-E4339596B3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199" y="1513591"/>
            <a:ext cx="10798277" cy="1742641"/>
          </a:xfrm>
        </p:spPr>
        <p:txBody>
          <a:bodyPr>
            <a:normAutofit/>
          </a:bodyPr>
          <a:lstStyle/>
          <a:p>
            <a:pPr marL="342900" lvl="1" indent="-342900">
              <a:buSzPct val="65000"/>
              <a:buFont typeface="Wingdings" pitchFamily="2" charset="2"/>
              <a:buNone/>
            </a:pPr>
            <a:r>
              <a:rPr lang="en-US" altLang="en-US" sz="3200" dirty="0">
                <a:solidFill>
                  <a:srgbClr val="22228B"/>
                </a:solidFill>
                <a:ea typeface="ＭＳ Ｐゴシック" panose="020B0600070205080204" pitchFamily="34" charset="-128"/>
              </a:rPr>
              <a:t>Two socket types for two transport services:</a:t>
            </a:r>
          </a:p>
          <a:p>
            <a:pPr marL="631825" lvl="1" indent="-457200">
              <a:buSzPct val="100000"/>
              <a:buFont typeface="Wingdings" pitchFamily="2" charset="2"/>
              <a:buChar char="§"/>
            </a:pPr>
            <a:r>
              <a:rPr lang="en-US" altLang="en-US" sz="32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UDP:</a:t>
            </a:r>
            <a:r>
              <a:rPr lang="en-US" altLang="en-US" sz="32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3200" dirty="0">
                <a:ea typeface="ＭＳ Ｐゴシック" panose="020B0600070205080204" pitchFamily="34" charset="-128"/>
              </a:rPr>
              <a:t>unreliable datagram </a:t>
            </a:r>
          </a:p>
          <a:p>
            <a:pPr marL="631825" lvl="1" indent="-457200">
              <a:buSzPct val="100000"/>
              <a:buFont typeface="Wingdings" pitchFamily="2" charset="2"/>
              <a:buChar char="§"/>
            </a:pPr>
            <a:r>
              <a:rPr lang="en-US" altLang="en-US" sz="32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TCP:</a:t>
            </a:r>
            <a:r>
              <a:rPr lang="en-US" altLang="en-US" sz="3200" dirty="0">
                <a:ea typeface="ＭＳ Ｐゴシック" panose="020B0600070205080204" pitchFamily="34" charset="-128"/>
              </a:rPr>
              <a:t> reliable, byte stream-oriented</a:t>
            </a: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</p:txBody>
      </p:sp>
      <p:sp>
        <p:nvSpPr>
          <p:cNvPr id="59" name="Rectangle 3">
            <a:extLst>
              <a:ext uri="{FF2B5EF4-FFF2-40B4-BE49-F238E27FC236}">
                <a16:creationId xmlns:a16="http://schemas.microsoft.com/office/drawing/2014/main" id="{E8FBE9BD-5125-8341-AC98-0DB0D8C2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8760" y="3291529"/>
            <a:ext cx="10798277" cy="3481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marR="0" lvl="1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Application Example:</a:t>
            </a:r>
          </a:p>
          <a:p>
            <a:pPr marL="514350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ＭＳ Ｐゴシック" charset="0"/>
              </a:rPr>
              <a:t>client reads a line of characters (data) from its keyboard and sends data to server</a:t>
            </a:r>
          </a:p>
          <a:p>
            <a:pPr marL="514350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ＭＳ Ｐゴシック" charset="0"/>
              </a:rPr>
              <a:t>server receives the data and converts characters to uppercase</a:t>
            </a:r>
          </a:p>
          <a:p>
            <a:pPr marL="514350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ＭＳ Ｐゴシック" charset="0"/>
              </a:rPr>
              <a:t>server sends modified data to client</a:t>
            </a:r>
          </a:p>
          <a:p>
            <a:pPr marL="514350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ＭＳ Ｐゴシック" charset="0"/>
              </a:rPr>
              <a:t>client receives modified data and displays line on its screen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B86523E8-8571-1B4B-B7F3-5188B3168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29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3" y="33328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Socket programming with UDP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CF53D30-07DA-0041-8212-FA74FE4546A8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714803" y="1318820"/>
            <a:ext cx="6363331" cy="485333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None/>
            </a:pPr>
            <a:r>
              <a:rPr lang="en-US" altLang="en-US" sz="3200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UDP: </a:t>
            </a:r>
            <a:r>
              <a:rPr lang="en-US" altLang="en-US" sz="3200" dirty="0">
                <a:solidFill>
                  <a:srgbClr val="0000A3"/>
                </a:solidFill>
                <a:ea typeface="ＭＳ Ｐゴシック" panose="020B0600070205080204" pitchFamily="34" charset="-128"/>
              </a:rPr>
              <a:t>no “</a:t>
            </a:r>
            <a:r>
              <a:rPr lang="en-US" altLang="ja-JP" sz="3200" dirty="0">
                <a:solidFill>
                  <a:srgbClr val="0000A3"/>
                </a:solidFill>
                <a:ea typeface="ＭＳ Ｐゴシック" panose="020B0600070205080204" pitchFamily="34" charset="-128"/>
              </a:rPr>
              <a:t>connection” between client and server:</a:t>
            </a: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no handshaking before sending data</a:t>
            </a: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sender explicitly attaches IP destination address and port # to each packet</a:t>
            </a: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receiver extracts sender IP address and port# from received packet</a:t>
            </a: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endParaRPr lang="en-US" altLang="en-US" dirty="0">
              <a:solidFill>
                <a:srgbClr val="CC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0E341AE-C6C9-1C45-BF8F-D552077CBC01}"/>
              </a:ext>
            </a:extLst>
          </p:cNvPr>
          <p:cNvSpPr txBox="1">
            <a:spLocks noChangeArrowheads="1"/>
          </p:cNvSpPr>
          <p:nvPr/>
        </p:nvSpPr>
        <p:spPr>
          <a:xfrm>
            <a:off x="680936" y="4553087"/>
            <a:ext cx="10352496" cy="2177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UDP: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transmitted data may be lost or received out-of-order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 viewpoint:</a:t>
            </a: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1008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UDP provides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unreliable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transfer  of groups of bytes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datagrams”)  between client and server processes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32626431-77B6-C54A-8DC7-1033C90BA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04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Client/server socket interaction: UDP</a:t>
            </a:r>
          </a:p>
        </p:txBody>
      </p:sp>
      <p:grpSp>
        <p:nvGrpSpPr>
          <p:cNvPr id="37" name="Group 4">
            <a:extLst>
              <a:ext uri="{FF2B5EF4-FFF2-40B4-BE49-F238E27FC236}">
                <a16:creationId xmlns:a16="http://schemas.microsoft.com/office/drawing/2014/main" id="{7F44DCB0-3AAB-534C-89CD-DB913DF09229}"/>
              </a:ext>
            </a:extLst>
          </p:cNvPr>
          <p:cNvGrpSpPr>
            <a:grpSpLocks/>
          </p:cNvGrpSpPr>
          <p:nvPr/>
        </p:nvGrpSpPr>
        <p:grpSpPr bwMode="auto">
          <a:xfrm>
            <a:off x="7008229" y="4140035"/>
            <a:ext cx="2211387" cy="2200275"/>
            <a:chOff x="3485" y="2494"/>
            <a:chExt cx="1393" cy="1386"/>
          </a:xfrm>
        </p:grpSpPr>
        <p:grpSp>
          <p:nvGrpSpPr>
            <p:cNvPr id="38" name="Group 5">
              <a:extLst>
                <a:ext uri="{FF2B5EF4-FFF2-40B4-BE49-F238E27FC236}">
                  <a16:creationId xmlns:a16="http://schemas.microsoft.com/office/drawing/2014/main" id="{702C97B7-DA60-0149-85AB-47F1FE0F7F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85" y="2964"/>
              <a:ext cx="1393" cy="916"/>
              <a:chOff x="3485" y="2964"/>
              <a:chExt cx="1393" cy="916"/>
            </a:xfrm>
          </p:grpSpPr>
          <p:sp>
            <p:nvSpPr>
              <p:cNvPr id="40" name="Text Box 6">
                <a:extLst>
                  <a:ext uri="{FF2B5EF4-FFF2-40B4-BE49-F238E27FC236}">
                    <a16:creationId xmlns:a16="http://schemas.microsoft.com/office/drawing/2014/main" id="{ACD138B3-6FD3-074F-B4D6-833745FCB1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09" y="3473"/>
                <a:ext cx="900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close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</a:t>
                </a: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t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Line 7">
                <a:extLst>
                  <a:ext uri="{FF2B5EF4-FFF2-40B4-BE49-F238E27FC236}">
                    <a16:creationId xmlns:a16="http://schemas.microsoft.com/office/drawing/2014/main" id="{4F1734AF-E8AC-FE4D-A9A8-4AF1B202B4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67" y="3335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" name="Text Box 8">
                <a:extLst>
                  <a:ext uri="{FF2B5EF4-FFF2-40B4-BE49-F238E27FC236}">
                    <a16:creationId xmlns:a16="http://schemas.microsoft.com/office/drawing/2014/main" id="{81054262-2955-D24D-A204-BF36CA6FD4E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85" y="2964"/>
                <a:ext cx="139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read datagram from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9" name="Line 9">
              <a:extLst>
                <a:ext uri="{FF2B5EF4-FFF2-40B4-BE49-F238E27FC236}">
                  <a16:creationId xmlns:a16="http://schemas.microsoft.com/office/drawing/2014/main" id="{FC178652-3FBA-1743-A65B-D82CC0E63C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4" y="2494"/>
              <a:ext cx="0" cy="522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5" name="Text Box 14">
            <a:extLst>
              <a:ext uri="{FF2B5EF4-FFF2-40B4-BE49-F238E27FC236}">
                <a16:creationId xmlns:a16="http://schemas.microsoft.com/office/drawing/2014/main" id="{9FDD06E3-D412-AA43-B8B8-10BB6577ED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5392" y="1480972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CA67099-9B1F-AF4B-AADB-081B7A2FC10D}"/>
              </a:ext>
            </a:extLst>
          </p:cNvPr>
          <p:cNvGrpSpPr/>
          <p:nvPr/>
        </p:nvGrpSpPr>
        <p:grpSpPr>
          <a:xfrm>
            <a:off x="6878054" y="2115972"/>
            <a:ext cx="4198939" cy="2055813"/>
            <a:chOff x="6878054" y="2115972"/>
            <a:chExt cx="4198939" cy="2055813"/>
          </a:xfrm>
        </p:grpSpPr>
        <p:grpSp>
          <p:nvGrpSpPr>
            <p:cNvPr id="44" name="Group 11">
              <a:extLst>
                <a:ext uri="{FF2B5EF4-FFF2-40B4-BE49-F238E27FC236}">
                  <a16:creationId xmlns:a16="http://schemas.microsoft.com/office/drawing/2014/main" id="{798733F7-216A-784C-9688-7517E2CC9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0754" y="2115972"/>
              <a:ext cx="3635376" cy="971550"/>
              <a:chOff x="3241" y="1750"/>
              <a:chExt cx="2290" cy="612"/>
            </a:xfrm>
          </p:grpSpPr>
          <p:sp>
            <p:nvSpPr>
              <p:cNvPr id="49" name="Text Box 12">
                <a:extLst>
                  <a:ext uri="{FF2B5EF4-FFF2-40B4-BE49-F238E27FC236}">
                    <a16:creationId xmlns:a16="http://schemas.microsoft.com/office/drawing/2014/main" id="{4BB2271A-4FFC-8048-A612-7E12F9F50E7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41" y="1750"/>
                <a:ext cx="1021" cy="4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create socket: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" name="Text Box 13">
                <a:extLst>
                  <a:ext uri="{FF2B5EF4-FFF2-40B4-BE49-F238E27FC236}">
                    <a16:creationId xmlns:a16="http://schemas.microsoft.com/office/drawing/2014/main" id="{277D84D0-CE11-2846-B401-8AB4D0BF51E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41" y="1944"/>
                <a:ext cx="2290" cy="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ts val="2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clientSocket =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ts val="2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socket(AF_INET,SOCK_DGRAM)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6" name="Text Box 15">
              <a:extLst>
                <a:ext uri="{FF2B5EF4-FFF2-40B4-BE49-F238E27FC236}">
                  <a16:creationId xmlns:a16="http://schemas.microsoft.com/office/drawing/2014/main" id="{97D964F3-BC0D-9344-837B-2B0BF990E4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78054" y="3247860"/>
              <a:ext cx="4198939" cy="923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datagram with </a:t>
              </a: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serverIP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address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And port=x; send datagram via</a:t>
              </a:r>
              <a:b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</a:b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clientSocket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7" name="Line 16">
              <a:extLst>
                <a:ext uri="{FF2B5EF4-FFF2-40B4-BE49-F238E27FC236}">
                  <a16:creationId xmlns:a16="http://schemas.microsoft.com/office/drawing/2014/main" id="{7EC03F56-353B-7E42-A0A2-334C1287EA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74967" y="3052597"/>
              <a:ext cx="0" cy="32385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8" name="Line 17">
            <a:extLst>
              <a:ext uri="{FF2B5EF4-FFF2-40B4-BE49-F238E27FC236}">
                <a16:creationId xmlns:a16="http://schemas.microsoft.com/office/drawing/2014/main" id="{40634A1C-2FFB-FC4C-80CE-D90FD19221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98391" y="3652672"/>
            <a:ext cx="2409826" cy="4000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Text Box 18">
            <a:extLst>
              <a:ext uri="{FF2B5EF4-FFF2-40B4-BE49-F238E27FC236}">
                <a16:creationId xmlns:a16="http://schemas.microsoft.com/office/drawing/2014/main" id="{C819A4BA-113E-964D-96AD-ED683094A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8754" y="2335047"/>
            <a:ext cx="2462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create socket, port= x: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Text Box 19">
            <a:extLst>
              <a:ext uri="{FF2B5EF4-FFF2-40B4-BE49-F238E27FC236}">
                <a16:creationId xmlns:a16="http://schemas.microsoft.com/office/drawing/2014/main" id="{E75AC30B-2B60-9B49-9BC6-1121B1556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1454" y="2630322"/>
            <a:ext cx="3635375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2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 =</a:t>
            </a:r>
          </a:p>
          <a:p>
            <a:pPr marL="0" marR="0" lvl="0" indent="0" algn="l" defTabSz="914400" rtl="0" eaLnBrk="0" fontAlgn="base" latinLnBrk="0" hangingPunct="0">
              <a:lnSpc>
                <a:spcPts val="2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socket(AF_INET,SOCK_DGRAM)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3" name="Group 20">
            <a:extLst>
              <a:ext uri="{FF2B5EF4-FFF2-40B4-BE49-F238E27FC236}">
                <a16:creationId xmlns:a16="http://schemas.microsoft.com/office/drawing/2014/main" id="{105B53F6-4E11-9B4F-83AD-A12D7B45002E}"/>
              </a:ext>
            </a:extLst>
          </p:cNvPr>
          <p:cNvGrpSpPr>
            <a:grpSpLocks/>
          </p:cNvGrpSpPr>
          <p:nvPr/>
        </p:nvGrpSpPr>
        <p:grpSpPr bwMode="auto">
          <a:xfrm>
            <a:off x="2344154" y="3293897"/>
            <a:ext cx="2211387" cy="1109663"/>
            <a:chOff x="589" y="1982"/>
            <a:chExt cx="1393" cy="699"/>
          </a:xfrm>
        </p:grpSpPr>
        <p:sp>
          <p:nvSpPr>
            <p:cNvPr id="54" name="Line 21">
              <a:extLst>
                <a:ext uri="{FF2B5EF4-FFF2-40B4-BE49-F238E27FC236}">
                  <a16:creationId xmlns:a16="http://schemas.microsoft.com/office/drawing/2014/main" id="{2DB889B3-B55C-E94B-B323-72AECF179D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6" y="1982"/>
              <a:ext cx="0" cy="36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" name="Text Box 22">
              <a:extLst>
                <a:ext uri="{FF2B5EF4-FFF2-40B4-BE49-F238E27FC236}">
                  <a16:creationId xmlns:a16="http://schemas.microsoft.com/office/drawing/2014/main" id="{9FE4B9D3-FE8A-7E4C-8E08-01C28E8102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9" y="2274"/>
              <a:ext cx="1393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read datagram from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serverSocke</a:t>
              </a: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6" name="Group 23">
            <a:extLst>
              <a:ext uri="{FF2B5EF4-FFF2-40B4-BE49-F238E27FC236}">
                <a16:creationId xmlns:a16="http://schemas.microsoft.com/office/drawing/2014/main" id="{6729A767-0894-134A-B58D-6CE959F3ABBB}"/>
              </a:ext>
            </a:extLst>
          </p:cNvPr>
          <p:cNvGrpSpPr>
            <a:grpSpLocks/>
          </p:cNvGrpSpPr>
          <p:nvPr/>
        </p:nvGrpSpPr>
        <p:grpSpPr bwMode="auto">
          <a:xfrm>
            <a:off x="2607679" y="4405147"/>
            <a:ext cx="4202112" cy="1698625"/>
            <a:chOff x="755" y="2696"/>
            <a:chExt cx="2647" cy="1070"/>
          </a:xfrm>
        </p:grpSpPr>
        <p:sp>
          <p:nvSpPr>
            <p:cNvPr id="57" name="Text Box 24">
              <a:extLst>
                <a:ext uri="{FF2B5EF4-FFF2-40B4-BE49-F238E27FC236}">
                  <a16:creationId xmlns:a16="http://schemas.microsoft.com/office/drawing/2014/main" id="{45FE834E-F5E7-9341-B57D-B054DC6E28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5" y="2835"/>
              <a:ext cx="1062" cy="9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write reply to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serverSocket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specifying </a:t>
              </a:r>
              <a:b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</a:b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client address,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port number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Line 25">
              <a:extLst>
                <a:ext uri="{FF2B5EF4-FFF2-40B4-BE49-F238E27FC236}">
                  <a16:creationId xmlns:a16="http://schemas.microsoft.com/office/drawing/2014/main" id="{77A2D0F4-2C33-7B48-B528-6DAF87636F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8" y="2696"/>
              <a:ext cx="0" cy="198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9" name="Line 26">
              <a:extLst>
                <a:ext uri="{FF2B5EF4-FFF2-40B4-BE49-F238E27FC236}">
                  <a16:creationId xmlns:a16="http://schemas.microsoft.com/office/drawing/2014/main" id="{77CA0ACB-6768-D649-A01B-D103D4E2B5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6" y="2970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0" name="Text Box 22">
            <a:extLst>
              <a:ext uri="{FF2B5EF4-FFF2-40B4-BE49-F238E27FC236}">
                <a16:creationId xmlns:a16="http://schemas.microsoft.com/office/drawing/2014/main" id="{BA5A099E-C76D-334B-B273-AED0342E4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6195" y="1465007"/>
            <a:ext cx="328609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(running on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serverIP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)</a:t>
            </a:r>
          </a:p>
        </p:txBody>
      </p:sp>
      <p:sp>
        <p:nvSpPr>
          <p:cNvPr id="61" name="Text Box 23">
            <a:extLst>
              <a:ext uri="{FF2B5EF4-FFF2-40B4-BE49-F238E27FC236}">
                <a16:creationId xmlns:a16="http://schemas.microsoft.com/office/drawing/2014/main" id="{2C0B647E-1C2C-574A-86D4-A8DBF2427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0313" y="1416392"/>
            <a:ext cx="110100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</a:t>
            </a:r>
          </a:p>
        </p:txBody>
      </p:sp>
      <p:grpSp>
        <p:nvGrpSpPr>
          <p:cNvPr id="64" name="Group 34">
            <a:extLst>
              <a:ext uri="{FF2B5EF4-FFF2-40B4-BE49-F238E27FC236}">
                <a16:creationId xmlns:a16="http://schemas.microsoft.com/office/drawing/2014/main" id="{B18363F5-9DA8-C844-9FF5-8607E23ECAE0}"/>
              </a:ext>
            </a:extLst>
          </p:cNvPr>
          <p:cNvGrpSpPr>
            <a:grpSpLocks/>
          </p:cNvGrpSpPr>
          <p:nvPr/>
        </p:nvGrpSpPr>
        <p:grpSpPr bwMode="auto">
          <a:xfrm>
            <a:off x="1534349" y="1399326"/>
            <a:ext cx="422275" cy="685800"/>
            <a:chOff x="4140" y="429"/>
            <a:chExt cx="1425" cy="2396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0528A8CB-65E5-964D-B654-85E03FD18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Rectangle 36">
              <a:extLst>
                <a:ext uri="{FF2B5EF4-FFF2-40B4-BE49-F238E27FC236}">
                  <a16:creationId xmlns:a16="http://schemas.microsoft.com/office/drawing/2014/main" id="{6E84855E-322D-B04A-A7A9-4DC0337256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7" name="Freeform 37">
              <a:extLst>
                <a:ext uri="{FF2B5EF4-FFF2-40B4-BE49-F238E27FC236}">
                  <a16:creationId xmlns:a16="http://schemas.microsoft.com/office/drawing/2014/main" id="{0DE429C7-30A9-C04A-A526-765AC5EAA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38">
              <a:extLst>
                <a:ext uri="{FF2B5EF4-FFF2-40B4-BE49-F238E27FC236}">
                  <a16:creationId xmlns:a16="http://schemas.microsoft.com/office/drawing/2014/main" id="{DF53DCF7-7CCE-A14D-89D6-6AAAE8C1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Rectangle 39">
              <a:extLst>
                <a:ext uri="{FF2B5EF4-FFF2-40B4-BE49-F238E27FC236}">
                  <a16:creationId xmlns:a16="http://schemas.microsoft.com/office/drawing/2014/main" id="{FCF7FE3C-7CB1-1949-80FD-5DEB7C2DF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0" name="Group 40">
              <a:extLst>
                <a:ext uri="{FF2B5EF4-FFF2-40B4-BE49-F238E27FC236}">
                  <a16:creationId xmlns:a16="http://schemas.microsoft.com/office/drawing/2014/main" id="{9EA93011-9988-1C46-8FFD-C704F4A48C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5" name="AutoShape 41">
                <a:extLst>
                  <a:ext uri="{FF2B5EF4-FFF2-40B4-BE49-F238E27FC236}">
                    <a16:creationId xmlns:a16="http://schemas.microsoft.com/office/drawing/2014/main" id="{79ABB3C1-EE56-6F45-9499-45BC801291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AutoShape 42">
                <a:extLst>
                  <a:ext uri="{FF2B5EF4-FFF2-40B4-BE49-F238E27FC236}">
                    <a16:creationId xmlns:a16="http://schemas.microsoft.com/office/drawing/2014/main" id="{3CE416CE-22C1-B44C-A8BC-DD8D49FA1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E9AF4519-635B-C444-AD0B-889732CA4F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2" name="Group 44">
              <a:extLst>
                <a:ext uri="{FF2B5EF4-FFF2-40B4-BE49-F238E27FC236}">
                  <a16:creationId xmlns:a16="http://schemas.microsoft.com/office/drawing/2014/main" id="{AE3F7048-2B7F-8146-8234-207ED13E90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" name="AutoShape 45">
                <a:extLst>
                  <a:ext uri="{FF2B5EF4-FFF2-40B4-BE49-F238E27FC236}">
                    <a16:creationId xmlns:a16="http://schemas.microsoft.com/office/drawing/2014/main" id="{53908CFC-D723-4742-8456-2D30C66E35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AutoShape 46">
                <a:extLst>
                  <a:ext uri="{FF2B5EF4-FFF2-40B4-BE49-F238E27FC236}">
                    <a16:creationId xmlns:a16="http://schemas.microsoft.com/office/drawing/2014/main" id="{3A7947BE-FF10-9D41-9767-56A9F87FC3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3" name="Rectangle 47">
              <a:extLst>
                <a:ext uri="{FF2B5EF4-FFF2-40B4-BE49-F238E27FC236}">
                  <a16:creationId xmlns:a16="http://schemas.microsoft.com/office/drawing/2014/main" id="{A116F8BE-CE6D-0046-BBDF-ED91EC563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4" name="Rectangle 48">
              <a:extLst>
                <a:ext uri="{FF2B5EF4-FFF2-40B4-BE49-F238E27FC236}">
                  <a16:creationId xmlns:a16="http://schemas.microsoft.com/office/drawing/2014/main" id="{EDDDAA43-84E9-5649-B997-CD32383C8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5" name="Group 49">
              <a:extLst>
                <a:ext uri="{FF2B5EF4-FFF2-40B4-BE49-F238E27FC236}">
                  <a16:creationId xmlns:a16="http://schemas.microsoft.com/office/drawing/2014/main" id="{ED22CCB4-0F75-C14E-8FF6-F0FB9D3FC9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1" name="AutoShape 50">
                <a:extLst>
                  <a:ext uri="{FF2B5EF4-FFF2-40B4-BE49-F238E27FC236}">
                    <a16:creationId xmlns:a16="http://schemas.microsoft.com/office/drawing/2014/main" id="{23A963E3-E563-8243-8CD5-AD41B731D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2" name="AutoShape 51">
                <a:extLst>
                  <a:ext uri="{FF2B5EF4-FFF2-40B4-BE49-F238E27FC236}">
                    <a16:creationId xmlns:a16="http://schemas.microsoft.com/office/drawing/2014/main" id="{3CDFE710-0763-8B45-AFC8-16BE12CABF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6" name="Freeform 52">
              <a:extLst>
                <a:ext uri="{FF2B5EF4-FFF2-40B4-BE49-F238E27FC236}">
                  <a16:creationId xmlns:a16="http://schemas.microsoft.com/office/drawing/2014/main" id="{DFF03B02-CD58-954F-8277-362C27F82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7" name="Group 53">
              <a:extLst>
                <a:ext uri="{FF2B5EF4-FFF2-40B4-BE49-F238E27FC236}">
                  <a16:creationId xmlns:a16="http://schemas.microsoft.com/office/drawing/2014/main" id="{3E689C5E-F98B-8049-943E-5C1ACD1083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" name="AutoShape 54">
                <a:extLst>
                  <a:ext uri="{FF2B5EF4-FFF2-40B4-BE49-F238E27FC236}">
                    <a16:creationId xmlns:a16="http://schemas.microsoft.com/office/drawing/2014/main" id="{6761E2B1-103D-4445-A2AE-88446D262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0" name="AutoShape 55">
                <a:extLst>
                  <a:ext uri="{FF2B5EF4-FFF2-40B4-BE49-F238E27FC236}">
                    <a16:creationId xmlns:a16="http://schemas.microsoft.com/office/drawing/2014/main" id="{EAB91C60-8F54-7C41-988D-5BE6CF0595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8" name="Rectangle 56">
              <a:extLst>
                <a:ext uri="{FF2B5EF4-FFF2-40B4-BE49-F238E27FC236}">
                  <a16:creationId xmlns:a16="http://schemas.microsoft.com/office/drawing/2014/main" id="{87AAEB8B-15DB-FF40-9AE1-E4AF827B85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9" name="Freeform 57">
              <a:extLst>
                <a:ext uri="{FF2B5EF4-FFF2-40B4-BE49-F238E27FC236}">
                  <a16:creationId xmlns:a16="http://schemas.microsoft.com/office/drawing/2014/main" id="{CC9C0288-5815-DA49-8C3D-91F3048A6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58">
              <a:extLst>
                <a:ext uri="{FF2B5EF4-FFF2-40B4-BE49-F238E27FC236}">
                  <a16:creationId xmlns:a16="http://schemas.microsoft.com/office/drawing/2014/main" id="{298D6A78-AAD4-6C42-8184-6B5B0ADD7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Oval 59">
              <a:extLst>
                <a:ext uri="{FF2B5EF4-FFF2-40B4-BE49-F238E27FC236}">
                  <a16:creationId xmlns:a16="http://schemas.microsoft.com/office/drawing/2014/main" id="{2C2ADEA9-27C8-8047-B295-9313B8ABB6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9CAEC79C-34C3-884C-93EA-251A84F70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AutoShape 61">
              <a:extLst>
                <a:ext uri="{FF2B5EF4-FFF2-40B4-BE49-F238E27FC236}">
                  <a16:creationId xmlns:a16="http://schemas.microsoft.com/office/drawing/2014/main" id="{36B22FB8-29CC-B041-B349-ADB1A1CF0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4" name="AutoShape 62">
              <a:extLst>
                <a:ext uri="{FF2B5EF4-FFF2-40B4-BE49-F238E27FC236}">
                  <a16:creationId xmlns:a16="http://schemas.microsoft.com/office/drawing/2014/main" id="{A568E896-D157-6749-8B5C-38036DCDA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Oval 63">
              <a:extLst>
                <a:ext uri="{FF2B5EF4-FFF2-40B4-BE49-F238E27FC236}">
                  <a16:creationId xmlns:a16="http://schemas.microsoft.com/office/drawing/2014/main" id="{76E67DE4-8580-984E-96DB-32AA41DD1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Oval 64">
              <a:extLst>
                <a:ext uri="{FF2B5EF4-FFF2-40B4-BE49-F238E27FC236}">
                  <a16:creationId xmlns:a16="http://schemas.microsoft.com/office/drawing/2014/main" id="{B85D964A-BC7F-0243-8B3C-55498AEBC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7" name="Oval 65">
              <a:extLst>
                <a:ext uri="{FF2B5EF4-FFF2-40B4-BE49-F238E27FC236}">
                  <a16:creationId xmlns:a16="http://schemas.microsoft.com/office/drawing/2014/main" id="{1023622E-7290-DB4F-BDFC-4AE5806C3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" name="Rectangle 66">
              <a:extLst>
                <a:ext uri="{FF2B5EF4-FFF2-40B4-BE49-F238E27FC236}">
                  <a16:creationId xmlns:a16="http://schemas.microsoft.com/office/drawing/2014/main" id="{C404F913-10F9-264F-B4B2-2C47E82E0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97" name="Group 67">
            <a:extLst>
              <a:ext uri="{FF2B5EF4-FFF2-40B4-BE49-F238E27FC236}">
                <a16:creationId xmlns:a16="http://schemas.microsoft.com/office/drawing/2014/main" id="{CED85610-CD29-5E4F-BB21-F275B7666450}"/>
              </a:ext>
            </a:extLst>
          </p:cNvPr>
          <p:cNvGrpSpPr>
            <a:grpSpLocks/>
          </p:cNvGrpSpPr>
          <p:nvPr/>
        </p:nvGrpSpPr>
        <p:grpSpPr bwMode="auto">
          <a:xfrm>
            <a:off x="7841666" y="1346443"/>
            <a:ext cx="742950" cy="742950"/>
            <a:chOff x="-44" y="1473"/>
            <a:chExt cx="981" cy="1105"/>
          </a:xfrm>
        </p:grpSpPr>
        <p:pic>
          <p:nvPicPr>
            <p:cNvPr id="98" name="Picture 68" descr="desktop_computer_stylized_medium">
              <a:extLst>
                <a:ext uri="{FF2B5EF4-FFF2-40B4-BE49-F238E27FC236}">
                  <a16:creationId xmlns:a16="http://schemas.microsoft.com/office/drawing/2014/main" id="{1830ACA4-0FBE-1142-BE23-D05178A5FE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9" name="Freeform 69">
              <a:extLst>
                <a:ext uri="{FF2B5EF4-FFF2-40B4-BE49-F238E27FC236}">
                  <a16:creationId xmlns:a16="http://schemas.microsoft.com/office/drawing/2014/main" id="{E76D0C82-A009-EE46-B2AF-9D042C9D0F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0" name="Slide Number Placeholder 2">
            <a:extLst>
              <a:ext uri="{FF2B5EF4-FFF2-40B4-BE49-F238E27FC236}">
                <a16:creationId xmlns:a16="http://schemas.microsoft.com/office/drawing/2014/main" id="{AC47B214-54CF-3041-98BF-A73AC365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25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Example app: UDP client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" name="TextBox 1">
            <a:extLst>
              <a:ext uri="{FF2B5EF4-FFF2-40B4-BE49-F238E27FC236}">
                <a16:creationId xmlns:a16="http://schemas.microsoft.com/office/drawing/2014/main" id="{536333E5-2CE2-9346-82C1-DACAC29464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4044" y="1906313"/>
            <a:ext cx="5889754" cy="426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from socket import *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‘hostname’ /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addr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12000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socket(AF_INET, (internet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protocal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                              SOCK_DGRAM </a:t>
            </a: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(socket))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message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raw_input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(’Input lowercase sentence:’)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clientSocket.sendto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message.encode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(),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                                 (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serverName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modifiedMessage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serverAddress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                         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clientSocket.recvfrom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(2048)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print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modifiedMessage.decode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</a:p>
        </p:txBody>
      </p:sp>
      <p:sp>
        <p:nvSpPr>
          <p:cNvPr id="101" name="TextBox 2">
            <a:extLst>
              <a:ext uri="{FF2B5EF4-FFF2-40B4-BE49-F238E27FC236}">
                <a16:creationId xmlns:a16="http://schemas.microsoft.com/office/drawing/2014/main" id="{71D41B91-E8C8-6145-A56E-4FC2D52EA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6744" y="1423713"/>
            <a:ext cx="27416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Python </a:t>
            </a:r>
            <a:r>
              <a:rPr kumimoji="0" lang="en-US" alt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UDPClient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2" name="Group 46">
            <a:extLst>
              <a:ext uri="{FF2B5EF4-FFF2-40B4-BE49-F238E27FC236}">
                <a16:creationId xmlns:a16="http://schemas.microsoft.com/office/drawing/2014/main" id="{F406A622-9128-8442-A93C-56AFB56A7A29}"/>
              </a:ext>
            </a:extLst>
          </p:cNvPr>
          <p:cNvGrpSpPr>
            <a:grpSpLocks/>
          </p:cNvGrpSpPr>
          <p:nvPr/>
        </p:nvGrpSpPr>
        <p:grpSpPr bwMode="auto">
          <a:xfrm>
            <a:off x="2456662" y="1963666"/>
            <a:ext cx="3023734" cy="297517"/>
            <a:chOff x="-242132" y="1766968"/>
            <a:chExt cx="3023579" cy="298280"/>
          </a:xfrm>
        </p:grpSpPr>
        <p:sp>
          <p:nvSpPr>
            <p:cNvPr id="103" name="TextBox 3">
              <a:extLst>
                <a:ext uri="{FF2B5EF4-FFF2-40B4-BE49-F238E27FC236}">
                  <a16:creationId xmlns:a16="http://schemas.microsoft.com/office/drawing/2014/main" id="{12DA0434-01DE-E046-B7D5-1EDBB8B2D0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42132" y="1766968"/>
              <a:ext cx="3023579" cy="298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include Python’s socket library</a:t>
              </a:r>
            </a:p>
          </p:txBody>
        </p:sp>
        <p:cxnSp>
          <p:nvCxnSpPr>
            <p:cNvPr id="104" name="Straight Connector 10">
              <a:extLst>
                <a:ext uri="{FF2B5EF4-FFF2-40B4-BE49-F238E27FC236}">
                  <a16:creationId xmlns:a16="http://schemas.microsoft.com/office/drawing/2014/main" id="{3C3F6D39-A2A8-4349-A503-867255F17A1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09371" y="1930400"/>
              <a:ext cx="370329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5" name="Group 47">
            <a:extLst>
              <a:ext uri="{FF2B5EF4-FFF2-40B4-BE49-F238E27FC236}">
                <a16:creationId xmlns:a16="http://schemas.microsoft.com/office/drawing/2014/main" id="{0A55EB29-DB79-7645-BE78-7EACF4B9A12B}"/>
              </a:ext>
            </a:extLst>
          </p:cNvPr>
          <p:cNvGrpSpPr>
            <a:grpSpLocks/>
          </p:cNvGrpSpPr>
          <p:nvPr/>
        </p:nvGrpSpPr>
        <p:grpSpPr bwMode="auto">
          <a:xfrm>
            <a:off x="2536716" y="2998275"/>
            <a:ext cx="2943680" cy="523875"/>
            <a:chOff x="588094" y="2905531"/>
            <a:chExt cx="2271818" cy="523220"/>
          </a:xfrm>
        </p:grpSpPr>
        <p:sp>
          <p:nvSpPr>
            <p:cNvPr id="106" name="TextBox 31">
              <a:extLst>
                <a:ext uri="{FF2B5EF4-FFF2-40B4-BE49-F238E27FC236}">
                  <a16:creationId xmlns:a16="http://schemas.microsoft.com/office/drawing/2014/main" id="{75D75C6C-85BB-3C40-92D3-8502CEABFB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8094" y="2905531"/>
              <a:ext cx="22718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UDP socket for server</a:t>
              </a:r>
            </a:p>
          </p:txBody>
        </p:sp>
        <p:cxnSp>
          <p:nvCxnSpPr>
            <p:cNvPr id="107" name="Straight Connector 32">
              <a:extLst>
                <a:ext uri="{FF2B5EF4-FFF2-40B4-BE49-F238E27FC236}">
                  <a16:creationId xmlns:a16="http://schemas.microsoft.com/office/drawing/2014/main" id="{DCDED167-6BDC-964B-B56B-76A2BB37206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488965" y="3080272"/>
              <a:ext cx="288707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8" name="Group 48">
            <a:extLst>
              <a:ext uri="{FF2B5EF4-FFF2-40B4-BE49-F238E27FC236}">
                <a16:creationId xmlns:a16="http://schemas.microsoft.com/office/drawing/2014/main" id="{25E66BBE-B082-AC48-AE42-0CA9F6FF4A7B}"/>
              </a:ext>
            </a:extLst>
          </p:cNvPr>
          <p:cNvGrpSpPr>
            <a:grpSpLocks/>
          </p:cNvGrpSpPr>
          <p:nvPr/>
        </p:nvGrpSpPr>
        <p:grpSpPr bwMode="auto">
          <a:xfrm>
            <a:off x="2988803" y="3664103"/>
            <a:ext cx="2943680" cy="297517"/>
            <a:chOff x="320502" y="3822598"/>
            <a:chExt cx="2944213" cy="297415"/>
          </a:xfrm>
        </p:grpSpPr>
        <p:sp>
          <p:nvSpPr>
            <p:cNvPr id="109" name="TextBox 34">
              <a:extLst>
                <a:ext uri="{FF2B5EF4-FFF2-40B4-BE49-F238E27FC236}">
                  <a16:creationId xmlns:a16="http://schemas.microsoft.com/office/drawing/2014/main" id="{CD0C6081-C6B7-2641-80D1-E2DED8EB5B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502" y="3822598"/>
              <a:ext cx="2944213" cy="297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get user keyboard input </a:t>
              </a:r>
            </a:p>
          </p:txBody>
        </p:sp>
        <p:cxnSp>
          <p:nvCxnSpPr>
            <p:cNvPr id="110" name="Straight Connector 35">
              <a:extLst>
                <a:ext uri="{FF2B5EF4-FFF2-40B4-BE49-F238E27FC236}">
                  <a16:creationId xmlns:a16="http://schemas.microsoft.com/office/drawing/2014/main" id="{A49CAC45-33DD-284A-9C51-3E8086DB4A3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40360" y="3968752"/>
              <a:ext cx="381069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1" name="Group 49">
            <a:extLst>
              <a:ext uri="{FF2B5EF4-FFF2-40B4-BE49-F238E27FC236}">
                <a16:creationId xmlns:a16="http://schemas.microsoft.com/office/drawing/2014/main" id="{48C468B7-1DC1-CB4A-8733-4EA18F6E3330}"/>
              </a:ext>
            </a:extLst>
          </p:cNvPr>
          <p:cNvGrpSpPr>
            <a:grpSpLocks/>
          </p:cNvGrpSpPr>
          <p:nvPr/>
        </p:nvGrpSpPr>
        <p:grpSpPr bwMode="auto">
          <a:xfrm>
            <a:off x="589926" y="4010877"/>
            <a:ext cx="4778572" cy="307777"/>
            <a:chOff x="-2057015" y="4094341"/>
            <a:chExt cx="4779099" cy="307008"/>
          </a:xfrm>
        </p:grpSpPr>
        <p:sp>
          <p:nvSpPr>
            <p:cNvPr id="112" name="TextBox 36">
              <a:extLst>
                <a:ext uri="{FF2B5EF4-FFF2-40B4-BE49-F238E27FC236}">
                  <a16:creationId xmlns:a16="http://schemas.microsoft.com/office/drawing/2014/main" id="{829D5E68-A72B-B34D-8934-6A58024541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057015" y="4094341"/>
              <a:ext cx="4723287" cy="3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attach server name, port to message; send into socket</a:t>
              </a:r>
            </a:p>
          </p:txBody>
        </p:sp>
        <p:cxnSp>
          <p:nvCxnSpPr>
            <p:cNvPr id="113" name="Straight Connector 39">
              <a:extLst>
                <a:ext uri="{FF2B5EF4-FFF2-40B4-BE49-F238E27FC236}">
                  <a16:creationId xmlns:a16="http://schemas.microsoft.com/office/drawing/2014/main" id="{B03E6B6D-23CC-9947-A802-0FCAD6FEFCE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360668" y="4261938"/>
              <a:ext cx="361416" cy="55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4" name="Group 55">
            <a:extLst>
              <a:ext uri="{FF2B5EF4-FFF2-40B4-BE49-F238E27FC236}">
                <a16:creationId xmlns:a16="http://schemas.microsoft.com/office/drawing/2014/main" id="{D3297448-7869-B14A-9507-C168A822334C}"/>
              </a:ext>
            </a:extLst>
          </p:cNvPr>
          <p:cNvGrpSpPr>
            <a:grpSpLocks/>
          </p:cNvGrpSpPr>
          <p:nvPr/>
        </p:nvGrpSpPr>
        <p:grpSpPr bwMode="auto">
          <a:xfrm>
            <a:off x="1645918" y="5411634"/>
            <a:ext cx="3787622" cy="307776"/>
            <a:chOff x="-1061954" y="5487008"/>
            <a:chExt cx="3788048" cy="307391"/>
          </a:xfrm>
        </p:grpSpPr>
        <p:sp>
          <p:nvSpPr>
            <p:cNvPr id="115" name="TextBox 61">
              <a:extLst>
                <a:ext uri="{FF2B5EF4-FFF2-40B4-BE49-F238E27FC236}">
                  <a16:creationId xmlns:a16="http://schemas.microsoft.com/office/drawing/2014/main" id="{F3DDBD5F-F332-4149-B743-63C7CFA3F0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061954" y="5487008"/>
              <a:ext cx="3684841" cy="30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print out received string and close socket</a:t>
              </a:r>
            </a:p>
          </p:txBody>
        </p:sp>
        <p:cxnSp>
          <p:nvCxnSpPr>
            <p:cNvPr id="116" name="Straight Connector 62">
              <a:extLst>
                <a:ext uri="{FF2B5EF4-FFF2-40B4-BE49-F238E27FC236}">
                  <a16:creationId xmlns:a16="http://schemas.microsoft.com/office/drawing/2014/main" id="{0E7498AA-C1D3-274D-B0D2-D6ED3F088FD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09661" y="5657831"/>
              <a:ext cx="416433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7" name="Group 54">
            <a:extLst>
              <a:ext uri="{FF2B5EF4-FFF2-40B4-BE49-F238E27FC236}">
                <a16:creationId xmlns:a16="http://schemas.microsoft.com/office/drawing/2014/main" id="{7E74A29F-5607-FC4D-9A4A-9324DFA726A6}"/>
              </a:ext>
            </a:extLst>
          </p:cNvPr>
          <p:cNvGrpSpPr>
            <a:grpSpLocks/>
          </p:cNvGrpSpPr>
          <p:nvPr/>
        </p:nvGrpSpPr>
        <p:grpSpPr bwMode="auto">
          <a:xfrm>
            <a:off x="1389301" y="4571818"/>
            <a:ext cx="4091095" cy="421119"/>
            <a:chOff x="-1241909" y="4530536"/>
            <a:chExt cx="4090757" cy="421402"/>
          </a:xfrm>
        </p:grpSpPr>
        <p:sp>
          <p:nvSpPr>
            <p:cNvPr id="118" name="TextBox 56">
              <a:extLst>
                <a:ext uri="{FF2B5EF4-FFF2-40B4-BE49-F238E27FC236}">
                  <a16:creationId xmlns:a16="http://schemas.microsoft.com/office/drawing/2014/main" id="{4535E505-0C85-C345-9726-A22F78213A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241909" y="4643955"/>
              <a:ext cx="4090757" cy="3079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read reply characters from socket into string</a:t>
              </a:r>
            </a:p>
          </p:txBody>
        </p:sp>
        <p:cxnSp>
          <p:nvCxnSpPr>
            <p:cNvPr id="119" name="Straight Connector 59">
              <a:extLst>
                <a:ext uri="{FF2B5EF4-FFF2-40B4-BE49-F238E27FC236}">
                  <a16:creationId xmlns:a16="http://schemas.microsoft.com/office/drawing/2014/main" id="{DD1F2FDB-E293-DF42-9B53-AA2F24A605E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415586" y="4830837"/>
              <a:ext cx="327418" cy="41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0" name="TextBox 53">
              <a:extLst>
                <a:ext uri="{FF2B5EF4-FFF2-40B4-BE49-F238E27FC236}">
                  <a16:creationId xmlns:a16="http://schemas.microsoft.com/office/drawing/2014/main" id="{97123429-EC80-5746-ADCF-168DB6F1FD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57119" y="4530536"/>
              <a:ext cx="18466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24" name="Slide Number Placeholder 2">
            <a:extLst>
              <a:ext uri="{FF2B5EF4-FFF2-40B4-BE49-F238E27FC236}">
                <a16:creationId xmlns:a16="http://schemas.microsoft.com/office/drawing/2014/main" id="{E72D9EA9-9DC6-CC43-A093-63DB326C6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65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Example app: UDP server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" name="TextBox 2">
            <a:extLst>
              <a:ext uri="{FF2B5EF4-FFF2-40B4-BE49-F238E27FC236}">
                <a16:creationId xmlns:a16="http://schemas.microsoft.com/office/drawing/2014/main" id="{71D41B91-E8C8-6145-A56E-4FC2D52EA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6744" y="1423713"/>
            <a:ext cx="27863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Python </a:t>
            </a:r>
            <a:r>
              <a:rPr kumimoji="0" lang="en-US" alt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UDPServer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" name="TextBox 1">
            <a:extLst>
              <a:ext uri="{FF2B5EF4-FFF2-40B4-BE49-F238E27FC236}">
                <a16:creationId xmlns:a16="http://schemas.microsoft.com/office/drawing/2014/main" id="{69C030C5-F3D0-9E44-ABCB-6457753A9D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6744" y="1962946"/>
            <a:ext cx="6143625" cy="400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from socket import *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 = 12000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 = socket(AF_INET, SOCK_DGRAM)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serverSocket.bind((</a:t>
            </a:r>
            <a:r>
              <a:rPr kumimoji="0" lang="fr-FR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''</a:t>
            </a: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serverPort))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print (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20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The server is ready to receive</a:t>
            </a: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r>
              <a:rPr kumimoji="0" lang="en-US" altLang="ja-JP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while True: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message, clientAddress = serverSocket.recvfrom(2048)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modifiedMessage = message.decode().upper()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serverSocket.sendto(modifiedMessage.encode(),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                                 clientAddress)</a:t>
            </a:r>
          </a:p>
        </p:txBody>
      </p:sp>
      <p:grpSp>
        <p:nvGrpSpPr>
          <p:cNvPr id="26" name="Group 13">
            <a:extLst>
              <a:ext uri="{FF2B5EF4-FFF2-40B4-BE49-F238E27FC236}">
                <a16:creationId xmlns:a16="http://schemas.microsoft.com/office/drawing/2014/main" id="{E6794E5D-F097-A04E-9B91-603D87E112BE}"/>
              </a:ext>
            </a:extLst>
          </p:cNvPr>
          <p:cNvGrpSpPr>
            <a:grpSpLocks/>
          </p:cNvGrpSpPr>
          <p:nvPr/>
        </p:nvGrpSpPr>
        <p:grpSpPr bwMode="auto">
          <a:xfrm>
            <a:off x="3352917" y="2744875"/>
            <a:ext cx="2558753" cy="307975"/>
            <a:chOff x="732830" y="2581901"/>
            <a:chExt cx="2559082" cy="307777"/>
          </a:xfrm>
        </p:grpSpPr>
        <p:sp>
          <p:nvSpPr>
            <p:cNvPr id="27" name="TextBox 31">
              <a:extLst>
                <a:ext uri="{FF2B5EF4-FFF2-40B4-BE49-F238E27FC236}">
                  <a16:creationId xmlns:a16="http://schemas.microsoft.com/office/drawing/2014/main" id="{529ABA9E-2387-AB44-B717-09C05F742B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2830" y="2581901"/>
              <a:ext cx="25590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UDP socket</a:t>
              </a:r>
            </a:p>
          </p:txBody>
        </p:sp>
        <p:cxnSp>
          <p:nvCxnSpPr>
            <p:cNvPr id="28" name="Straight Connector 32">
              <a:extLst>
                <a:ext uri="{FF2B5EF4-FFF2-40B4-BE49-F238E27FC236}">
                  <a16:creationId xmlns:a16="http://schemas.microsoft.com/office/drawing/2014/main" id="{103D9E9D-7411-A240-B0CE-7B858CF05BF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94178" y="2749550"/>
              <a:ext cx="358094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9" name="Group 14">
            <a:extLst>
              <a:ext uri="{FF2B5EF4-FFF2-40B4-BE49-F238E27FC236}">
                <a16:creationId xmlns:a16="http://schemas.microsoft.com/office/drawing/2014/main" id="{F985C9C4-F94B-CC47-9BE8-1892C6168FD0}"/>
              </a:ext>
            </a:extLst>
          </p:cNvPr>
          <p:cNvGrpSpPr>
            <a:grpSpLocks/>
          </p:cNvGrpSpPr>
          <p:nvPr/>
        </p:nvGrpSpPr>
        <p:grpSpPr bwMode="auto">
          <a:xfrm>
            <a:off x="1773888" y="3108924"/>
            <a:ext cx="3605785" cy="307777"/>
            <a:chOff x="-896820" y="3018353"/>
            <a:chExt cx="3607385" cy="307392"/>
          </a:xfrm>
        </p:grpSpPr>
        <p:sp>
          <p:nvSpPr>
            <p:cNvPr id="30" name="TextBox 26">
              <a:extLst>
                <a:ext uri="{FF2B5EF4-FFF2-40B4-BE49-F238E27FC236}">
                  <a16:creationId xmlns:a16="http://schemas.microsoft.com/office/drawing/2014/main" id="{8032DBCE-C286-BB46-BD1F-9805EEA319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896820" y="3018353"/>
              <a:ext cx="3607385" cy="307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bind socket to local port number 12000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47DB91-CB9C-004F-8F0B-B960A536FB1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75948" y="3171825"/>
              <a:ext cx="334255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2" name="Group 15">
            <a:extLst>
              <a:ext uri="{FF2B5EF4-FFF2-40B4-BE49-F238E27FC236}">
                <a16:creationId xmlns:a16="http://schemas.microsoft.com/office/drawing/2014/main" id="{D747856B-2F4C-494D-8DDA-72B42F0090C3}"/>
              </a:ext>
            </a:extLst>
          </p:cNvPr>
          <p:cNvGrpSpPr>
            <a:grpSpLocks/>
          </p:cNvGrpSpPr>
          <p:nvPr/>
        </p:nvGrpSpPr>
        <p:grpSpPr bwMode="auto">
          <a:xfrm>
            <a:off x="3884090" y="3825856"/>
            <a:ext cx="1488056" cy="298450"/>
            <a:chOff x="1222134" y="3803733"/>
            <a:chExt cx="1488522" cy="299227"/>
          </a:xfrm>
        </p:grpSpPr>
        <p:sp>
          <p:nvSpPr>
            <p:cNvPr id="33" name="TextBox 34">
              <a:extLst>
                <a:ext uri="{FF2B5EF4-FFF2-40B4-BE49-F238E27FC236}">
                  <a16:creationId xmlns:a16="http://schemas.microsoft.com/office/drawing/2014/main" id="{B9333DFF-5997-FD45-82AB-CE3AE4734E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2134" y="3803733"/>
              <a:ext cx="1194763" cy="299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loop forever</a:t>
              </a:r>
            </a:p>
          </p:txBody>
        </p:sp>
        <p:cxnSp>
          <p:nvCxnSpPr>
            <p:cNvPr id="34" name="Straight Connector 35">
              <a:extLst>
                <a:ext uri="{FF2B5EF4-FFF2-40B4-BE49-F238E27FC236}">
                  <a16:creationId xmlns:a16="http://schemas.microsoft.com/office/drawing/2014/main" id="{C5C98F9A-B437-0647-8271-AFD3AB07BC4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67604" y="3964781"/>
              <a:ext cx="343052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5" name="Group 17">
            <a:extLst>
              <a:ext uri="{FF2B5EF4-FFF2-40B4-BE49-F238E27FC236}">
                <a16:creationId xmlns:a16="http://schemas.microsoft.com/office/drawing/2014/main" id="{D0BDCF5E-DA2B-5844-BD1C-AC1F96949F3B}"/>
              </a:ext>
            </a:extLst>
          </p:cNvPr>
          <p:cNvGrpSpPr>
            <a:grpSpLocks/>
          </p:cNvGrpSpPr>
          <p:nvPr/>
        </p:nvGrpSpPr>
        <p:grpSpPr bwMode="auto">
          <a:xfrm>
            <a:off x="1304089" y="4147117"/>
            <a:ext cx="4068011" cy="502702"/>
            <a:chOff x="-1394433" y="3835897"/>
            <a:chExt cx="4067973" cy="502591"/>
          </a:xfrm>
        </p:grpSpPr>
        <p:sp>
          <p:nvSpPr>
            <p:cNvPr id="36" name="TextBox 36">
              <a:extLst>
                <a:ext uri="{FF2B5EF4-FFF2-40B4-BE49-F238E27FC236}">
                  <a16:creationId xmlns:a16="http://schemas.microsoft.com/office/drawing/2014/main" id="{156E8BB3-6722-944E-9388-9EAA07C523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394433" y="3835897"/>
              <a:ext cx="3841634" cy="502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Read from UDP socket into message, getting client’s address (client IP and port)</a:t>
              </a:r>
            </a:p>
          </p:txBody>
        </p:sp>
        <p:cxnSp>
          <p:nvCxnSpPr>
            <p:cNvPr id="37" name="Straight Connector 39">
              <a:extLst>
                <a:ext uri="{FF2B5EF4-FFF2-40B4-BE49-F238E27FC236}">
                  <a16:creationId xmlns:a16="http://schemas.microsoft.com/office/drawing/2014/main" id="{BAFF573C-9254-4D42-BF1F-B58175A5C60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30643" y="3987004"/>
              <a:ext cx="342897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8" name="Group 18">
            <a:extLst>
              <a:ext uri="{FF2B5EF4-FFF2-40B4-BE49-F238E27FC236}">
                <a16:creationId xmlns:a16="http://schemas.microsoft.com/office/drawing/2014/main" id="{49C1836C-5DBA-F94B-B925-ABC592A1A1AD}"/>
              </a:ext>
            </a:extLst>
          </p:cNvPr>
          <p:cNvGrpSpPr>
            <a:grpSpLocks/>
          </p:cNvGrpSpPr>
          <p:nvPr/>
        </p:nvGrpSpPr>
        <p:grpSpPr bwMode="auto">
          <a:xfrm>
            <a:off x="1619318" y="4783930"/>
            <a:ext cx="3841670" cy="307777"/>
            <a:chOff x="-1179917" y="4521468"/>
            <a:chExt cx="3842964" cy="307392"/>
          </a:xfrm>
        </p:grpSpPr>
        <p:sp>
          <p:nvSpPr>
            <p:cNvPr id="39" name="TextBox 61">
              <a:extLst>
                <a:ext uri="{FF2B5EF4-FFF2-40B4-BE49-F238E27FC236}">
                  <a16:creationId xmlns:a16="http://schemas.microsoft.com/office/drawing/2014/main" id="{19797EBA-27BC-C641-806F-7436C22CF6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179917" y="4521468"/>
              <a:ext cx="3842964" cy="307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send upper case string back to this client</a:t>
              </a:r>
            </a:p>
          </p:txBody>
        </p:sp>
        <p:cxnSp>
          <p:nvCxnSpPr>
            <p:cNvPr id="40" name="Straight Connector 62">
              <a:extLst>
                <a:ext uri="{FF2B5EF4-FFF2-40B4-BE49-F238E27FC236}">
                  <a16:creationId xmlns:a16="http://schemas.microsoft.com/office/drawing/2014/main" id="{D86F62BC-7674-424E-BFC8-DE9ED1B6052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217617" y="4675165"/>
              <a:ext cx="35651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E32FD753-2E15-6843-B14D-A35BDF167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57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Socket programming </a:t>
            </a:r>
            <a:r>
              <a:rPr lang="en-US" altLang="en-US" sz="4400" dirty="0">
                <a:solidFill>
                  <a:srgbClr val="C00000"/>
                </a:solidFill>
                <a:ea typeface="ＭＳ Ｐゴシック" panose="020B0600070205080204" pitchFamily="34" charset="-128"/>
                <a:cs typeface="+mn-cs"/>
              </a:rPr>
              <a:t>with TCP</a:t>
            </a:r>
            <a:endParaRPr lang="en-US" altLang="en-US" sz="5400" dirty="0">
              <a:solidFill>
                <a:srgbClr val="C00000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3" name="Rectangle 3">
            <a:extLst>
              <a:ext uri="{FF2B5EF4-FFF2-40B4-BE49-F238E27FC236}">
                <a16:creationId xmlns:a16="http://schemas.microsoft.com/office/drawing/2014/main" id="{6F8F00D4-4B13-DD4C-9070-F4C3E1AA3197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661829" y="1455785"/>
            <a:ext cx="5074444" cy="5090539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None/>
            </a:pPr>
            <a:r>
              <a:rPr lang="en-US" altLang="en-US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Client must contact server</a:t>
            </a:r>
          </a:p>
          <a:p>
            <a:pPr marL="466725" indent="-233363"/>
            <a:r>
              <a:rPr lang="en-US" altLang="en-US" sz="2400" dirty="0">
                <a:ea typeface="ＭＳ Ｐゴシック" panose="020B0600070205080204" pitchFamily="34" charset="-128"/>
              </a:rPr>
              <a:t>server process must first be running</a:t>
            </a:r>
          </a:p>
          <a:p>
            <a:pPr marL="466725" indent="-233363"/>
            <a:r>
              <a:rPr lang="en-US" altLang="en-US" sz="2400" dirty="0">
                <a:ea typeface="ＭＳ Ｐゴシック" panose="020B0600070205080204" pitchFamily="34" charset="-128"/>
              </a:rPr>
              <a:t>server must have created socket (door) that welcomes client’</a:t>
            </a:r>
            <a:r>
              <a:rPr lang="en-US" altLang="ja-JP" sz="2400" dirty="0">
                <a:ea typeface="ＭＳ Ｐゴシック" panose="020B0600070205080204" pitchFamily="34" charset="-128"/>
              </a:rPr>
              <a:t>s contact</a:t>
            </a: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r>
              <a:rPr lang="en-US" altLang="en-US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Client contacts server by:</a:t>
            </a:r>
          </a:p>
          <a:p>
            <a:pPr marL="466725" indent="-292100"/>
            <a:r>
              <a:rPr lang="en-US" altLang="en-US" sz="2400" dirty="0">
                <a:ea typeface="ＭＳ Ｐゴシック" panose="020B0600070205080204" pitchFamily="34" charset="-128"/>
              </a:rPr>
              <a:t>Creating TCP socket, specifying IP address, port number of server process</a:t>
            </a:r>
          </a:p>
          <a:p>
            <a:pPr marL="466725" indent="-233363"/>
            <a:r>
              <a:rPr lang="en-US" altLang="en-US" sz="24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when client creates socket:</a:t>
            </a:r>
            <a:r>
              <a:rPr lang="en-US" altLang="en-US" sz="2400" dirty="0">
                <a:ea typeface="ＭＳ Ｐゴシック" panose="020B0600070205080204" pitchFamily="34" charset="-128"/>
              </a:rPr>
              <a:t> client TCP establishes connection to server TCP</a:t>
            </a:r>
            <a:endParaRPr lang="en-US" altLang="en-US" sz="2200" dirty="0">
              <a:ea typeface="ＭＳ Ｐゴシック" panose="020B0600070205080204" pitchFamily="34" charset="-128"/>
            </a:endParaRPr>
          </a:p>
          <a:p>
            <a:endParaRPr lang="en-US" altLang="en-US" sz="2000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</p:txBody>
      </p:sp>
      <p:sp>
        <p:nvSpPr>
          <p:cNvPr id="44" name="Rectangle 4">
            <a:extLst>
              <a:ext uri="{FF2B5EF4-FFF2-40B4-BE49-F238E27FC236}">
                <a16:creationId xmlns:a16="http://schemas.microsoft.com/office/drawing/2014/main" id="{B1AC5695-3887-C247-97DD-C7F6FB635E1B}"/>
              </a:ext>
            </a:extLst>
          </p:cNvPr>
          <p:cNvSpPr txBox="1">
            <a:spLocks noChangeArrowheads="1"/>
          </p:cNvSpPr>
          <p:nvPr/>
        </p:nvSpPr>
        <p:spPr>
          <a:xfrm>
            <a:off x="5735469" y="1426964"/>
            <a:ext cx="5724832" cy="30003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when contacted by client,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server TCP creates new socket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for server process to communicate with that particular client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allows server to talk with multiple clients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source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port numbers used to distinguish clients (more in Chap 3)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8E49A6-28AD-904A-9A83-FE9DE35715C0}"/>
              </a:ext>
            </a:extLst>
          </p:cNvPr>
          <p:cNvGrpSpPr/>
          <p:nvPr/>
        </p:nvGrpSpPr>
        <p:grpSpPr>
          <a:xfrm>
            <a:off x="6267640" y="4602113"/>
            <a:ext cx="4660490" cy="1933598"/>
            <a:chOff x="5928853" y="4608645"/>
            <a:chExt cx="4660490" cy="193359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1FDF457-3529-1A4B-B2F1-0A6DF5BAF2E1}"/>
                </a:ext>
              </a:extLst>
            </p:cNvPr>
            <p:cNvSpPr/>
            <p:nvPr/>
          </p:nvSpPr>
          <p:spPr>
            <a:xfrm>
              <a:off x="5928853" y="4896465"/>
              <a:ext cx="4660490" cy="164577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Text Box 6">
              <a:extLst>
                <a:ext uri="{FF2B5EF4-FFF2-40B4-BE49-F238E27FC236}">
                  <a16:creationId xmlns:a16="http://schemas.microsoft.com/office/drawing/2014/main" id="{3290FC86-CCC3-9042-8394-E0092848BE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73124" y="5097182"/>
              <a:ext cx="4091065" cy="1350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TCP provides reliable, in-order</a:t>
              </a:r>
            </a:p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byte-stream transfer (“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pipe”) </a:t>
              </a:r>
            </a:p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between client and server processes</a:t>
              </a:r>
            </a:p>
          </p:txBody>
        </p:sp>
        <p:grpSp>
          <p:nvGrpSpPr>
            <p:cNvPr id="46" name="Group 8">
              <a:extLst>
                <a:ext uri="{FF2B5EF4-FFF2-40B4-BE49-F238E27FC236}">
                  <a16:creationId xmlns:a16="http://schemas.microsoft.com/office/drawing/2014/main" id="{8B55559B-7D61-6147-A322-49E351E9DC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41246" y="4608645"/>
              <a:ext cx="3452811" cy="550863"/>
              <a:chOff x="-195" y="3766"/>
              <a:chExt cx="2175" cy="347"/>
            </a:xfrm>
          </p:grpSpPr>
          <p:sp>
            <p:nvSpPr>
              <p:cNvPr id="47" name="Rectangle 9">
                <a:extLst>
                  <a:ext uri="{FF2B5EF4-FFF2-40B4-BE49-F238E27FC236}">
                    <a16:creationId xmlns:a16="http://schemas.microsoft.com/office/drawing/2014/main" id="{4B1395F7-3763-B74C-AF37-1DAC6BC4F9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" y="3825"/>
                <a:ext cx="116" cy="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333CC"/>
                  </a:buClr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" name="Text Box 10">
                <a:extLst>
                  <a:ext uri="{FF2B5EF4-FFF2-40B4-BE49-F238E27FC236}">
                    <a16:creationId xmlns:a16="http://schemas.microsoft.com/office/drawing/2014/main" id="{EC474FEA-9E73-5248-89ED-9528E3BFBC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195" y="3766"/>
                <a:ext cx="2175" cy="33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Application viewpoint</a:t>
                </a:r>
              </a:p>
            </p:txBody>
          </p:sp>
        </p:grpSp>
      </p:grp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43ECFECD-C9B5-E345-AAD0-01569E2A9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Client/server socket interaction: TCP</a:t>
            </a:r>
          </a:p>
        </p:txBody>
      </p:sp>
      <p:sp>
        <p:nvSpPr>
          <p:cNvPr id="60" name="Text Box 22">
            <a:extLst>
              <a:ext uri="{FF2B5EF4-FFF2-40B4-BE49-F238E27FC236}">
                <a16:creationId xmlns:a16="http://schemas.microsoft.com/office/drawing/2014/main" id="{BA5A099E-C76D-334B-B273-AED0342E4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5141" y="1421154"/>
            <a:ext cx="31073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(running on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hostid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)</a:t>
            </a:r>
          </a:p>
        </p:txBody>
      </p:sp>
      <p:sp>
        <p:nvSpPr>
          <p:cNvPr id="61" name="Text Box 23">
            <a:extLst>
              <a:ext uri="{FF2B5EF4-FFF2-40B4-BE49-F238E27FC236}">
                <a16:creationId xmlns:a16="http://schemas.microsoft.com/office/drawing/2014/main" id="{2C0B647E-1C2C-574A-86D4-A8DBF2427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0313" y="1416392"/>
            <a:ext cx="110100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</a:t>
            </a:r>
          </a:p>
        </p:txBody>
      </p:sp>
      <p:grpSp>
        <p:nvGrpSpPr>
          <p:cNvPr id="64" name="Group 34">
            <a:extLst>
              <a:ext uri="{FF2B5EF4-FFF2-40B4-BE49-F238E27FC236}">
                <a16:creationId xmlns:a16="http://schemas.microsoft.com/office/drawing/2014/main" id="{B18363F5-9DA8-C844-9FF5-8607E23ECAE0}"/>
              </a:ext>
            </a:extLst>
          </p:cNvPr>
          <p:cNvGrpSpPr>
            <a:grpSpLocks/>
          </p:cNvGrpSpPr>
          <p:nvPr/>
        </p:nvGrpSpPr>
        <p:grpSpPr bwMode="auto">
          <a:xfrm>
            <a:off x="1947735" y="1365879"/>
            <a:ext cx="422275" cy="685800"/>
            <a:chOff x="4140" y="429"/>
            <a:chExt cx="1425" cy="2396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0528A8CB-65E5-964D-B654-85E03FD18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Rectangle 36">
              <a:extLst>
                <a:ext uri="{FF2B5EF4-FFF2-40B4-BE49-F238E27FC236}">
                  <a16:creationId xmlns:a16="http://schemas.microsoft.com/office/drawing/2014/main" id="{6E84855E-322D-B04A-A7A9-4DC0337256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7" name="Freeform 37">
              <a:extLst>
                <a:ext uri="{FF2B5EF4-FFF2-40B4-BE49-F238E27FC236}">
                  <a16:creationId xmlns:a16="http://schemas.microsoft.com/office/drawing/2014/main" id="{0DE429C7-30A9-C04A-A526-765AC5EAA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38">
              <a:extLst>
                <a:ext uri="{FF2B5EF4-FFF2-40B4-BE49-F238E27FC236}">
                  <a16:creationId xmlns:a16="http://schemas.microsoft.com/office/drawing/2014/main" id="{DF53DCF7-7CCE-A14D-89D6-6AAAE8C1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Rectangle 39">
              <a:extLst>
                <a:ext uri="{FF2B5EF4-FFF2-40B4-BE49-F238E27FC236}">
                  <a16:creationId xmlns:a16="http://schemas.microsoft.com/office/drawing/2014/main" id="{FCF7FE3C-7CB1-1949-80FD-5DEB7C2DF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0" name="Group 40">
              <a:extLst>
                <a:ext uri="{FF2B5EF4-FFF2-40B4-BE49-F238E27FC236}">
                  <a16:creationId xmlns:a16="http://schemas.microsoft.com/office/drawing/2014/main" id="{9EA93011-9988-1C46-8FFD-C704F4A48C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5" name="AutoShape 41">
                <a:extLst>
                  <a:ext uri="{FF2B5EF4-FFF2-40B4-BE49-F238E27FC236}">
                    <a16:creationId xmlns:a16="http://schemas.microsoft.com/office/drawing/2014/main" id="{79ABB3C1-EE56-6F45-9499-45BC801291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AutoShape 42">
                <a:extLst>
                  <a:ext uri="{FF2B5EF4-FFF2-40B4-BE49-F238E27FC236}">
                    <a16:creationId xmlns:a16="http://schemas.microsoft.com/office/drawing/2014/main" id="{3CE416CE-22C1-B44C-A8BC-DD8D49FA1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E9AF4519-635B-C444-AD0B-889732CA4F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2" name="Group 44">
              <a:extLst>
                <a:ext uri="{FF2B5EF4-FFF2-40B4-BE49-F238E27FC236}">
                  <a16:creationId xmlns:a16="http://schemas.microsoft.com/office/drawing/2014/main" id="{AE3F7048-2B7F-8146-8234-207ED13E90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" name="AutoShape 45">
                <a:extLst>
                  <a:ext uri="{FF2B5EF4-FFF2-40B4-BE49-F238E27FC236}">
                    <a16:creationId xmlns:a16="http://schemas.microsoft.com/office/drawing/2014/main" id="{53908CFC-D723-4742-8456-2D30C66E35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AutoShape 46">
                <a:extLst>
                  <a:ext uri="{FF2B5EF4-FFF2-40B4-BE49-F238E27FC236}">
                    <a16:creationId xmlns:a16="http://schemas.microsoft.com/office/drawing/2014/main" id="{3A7947BE-FF10-9D41-9767-56A9F87FC3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3" name="Rectangle 47">
              <a:extLst>
                <a:ext uri="{FF2B5EF4-FFF2-40B4-BE49-F238E27FC236}">
                  <a16:creationId xmlns:a16="http://schemas.microsoft.com/office/drawing/2014/main" id="{A116F8BE-CE6D-0046-BBDF-ED91EC563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4" name="Rectangle 48">
              <a:extLst>
                <a:ext uri="{FF2B5EF4-FFF2-40B4-BE49-F238E27FC236}">
                  <a16:creationId xmlns:a16="http://schemas.microsoft.com/office/drawing/2014/main" id="{EDDDAA43-84E9-5649-B997-CD32383C8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5" name="Group 49">
              <a:extLst>
                <a:ext uri="{FF2B5EF4-FFF2-40B4-BE49-F238E27FC236}">
                  <a16:creationId xmlns:a16="http://schemas.microsoft.com/office/drawing/2014/main" id="{ED22CCB4-0F75-C14E-8FF6-F0FB9D3FC9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1" name="AutoShape 50">
                <a:extLst>
                  <a:ext uri="{FF2B5EF4-FFF2-40B4-BE49-F238E27FC236}">
                    <a16:creationId xmlns:a16="http://schemas.microsoft.com/office/drawing/2014/main" id="{23A963E3-E563-8243-8CD5-AD41B731D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2" name="AutoShape 51">
                <a:extLst>
                  <a:ext uri="{FF2B5EF4-FFF2-40B4-BE49-F238E27FC236}">
                    <a16:creationId xmlns:a16="http://schemas.microsoft.com/office/drawing/2014/main" id="{3CDFE710-0763-8B45-AFC8-16BE12CABF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6" name="Freeform 52">
              <a:extLst>
                <a:ext uri="{FF2B5EF4-FFF2-40B4-BE49-F238E27FC236}">
                  <a16:creationId xmlns:a16="http://schemas.microsoft.com/office/drawing/2014/main" id="{DFF03B02-CD58-954F-8277-362C27F82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7" name="Group 53">
              <a:extLst>
                <a:ext uri="{FF2B5EF4-FFF2-40B4-BE49-F238E27FC236}">
                  <a16:creationId xmlns:a16="http://schemas.microsoft.com/office/drawing/2014/main" id="{3E689C5E-F98B-8049-943E-5C1ACD1083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" name="AutoShape 54">
                <a:extLst>
                  <a:ext uri="{FF2B5EF4-FFF2-40B4-BE49-F238E27FC236}">
                    <a16:creationId xmlns:a16="http://schemas.microsoft.com/office/drawing/2014/main" id="{6761E2B1-103D-4445-A2AE-88446D262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0" name="AutoShape 55">
                <a:extLst>
                  <a:ext uri="{FF2B5EF4-FFF2-40B4-BE49-F238E27FC236}">
                    <a16:creationId xmlns:a16="http://schemas.microsoft.com/office/drawing/2014/main" id="{EAB91C60-8F54-7C41-988D-5BE6CF0595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8" name="Rectangle 56">
              <a:extLst>
                <a:ext uri="{FF2B5EF4-FFF2-40B4-BE49-F238E27FC236}">
                  <a16:creationId xmlns:a16="http://schemas.microsoft.com/office/drawing/2014/main" id="{87AAEB8B-15DB-FF40-9AE1-E4AF827B85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9" name="Freeform 57">
              <a:extLst>
                <a:ext uri="{FF2B5EF4-FFF2-40B4-BE49-F238E27FC236}">
                  <a16:creationId xmlns:a16="http://schemas.microsoft.com/office/drawing/2014/main" id="{CC9C0288-5815-DA49-8C3D-91F3048A6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58">
              <a:extLst>
                <a:ext uri="{FF2B5EF4-FFF2-40B4-BE49-F238E27FC236}">
                  <a16:creationId xmlns:a16="http://schemas.microsoft.com/office/drawing/2014/main" id="{298D6A78-AAD4-6C42-8184-6B5B0ADD7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Oval 59">
              <a:extLst>
                <a:ext uri="{FF2B5EF4-FFF2-40B4-BE49-F238E27FC236}">
                  <a16:creationId xmlns:a16="http://schemas.microsoft.com/office/drawing/2014/main" id="{2C2ADEA9-27C8-8047-B295-9313B8ABB6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9CAEC79C-34C3-884C-93EA-251A84F70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AutoShape 61">
              <a:extLst>
                <a:ext uri="{FF2B5EF4-FFF2-40B4-BE49-F238E27FC236}">
                  <a16:creationId xmlns:a16="http://schemas.microsoft.com/office/drawing/2014/main" id="{36B22FB8-29CC-B041-B349-ADB1A1CF0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4" name="AutoShape 62">
              <a:extLst>
                <a:ext uri="{FF2B5EF4-FFF2-40B4-BE49-F238E27FC236}">
                  <a16:creationId xmlns:a16="http://schemas.microsoft.com/office/drawing/2014/main" id="{A568E896-D157-6749-8B5C-38036DCDA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Oval 63">
              <a:extLst>
                <a:ext uri="{FF2B5EF4-FFF2-40B4-BE49-F238E27FC236}">
                  <a16:creationId xmlns:a16="http://schemas.microsoft.com/office/drawing/2014/main" id="{76E67DE4-8580-984E-96DB-32AA41DD1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Oval 64">
              <a:extLst>
                <a:ext uri="{FF2B5EF4-FFF2-40B4-BE49-F238E27FC236}">
                  <a16:creationId xmlns:a16="http://schemas.microsoft.com/office/drawing/2014/main" id="{B85D964A-BC7F-0243-8B3C-55498AEBC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7" name="Oval 65">
              <a:extLst>
                <a:ext uri="{FF2B5EF4-FFF2-40B4-BE49-F238E27FC236}">
                  <a16:creationId xmlns:a16="http://schemas.microsoft.com/office/drawing/2014/main" id="{1023622E-7290-DB4F-BDFC-4AE5806C3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" name="Rectangle 66">
              <a:extLst>
                <a:ext uri="{FF2B5EF4-FFF2-40B4-BE49-F238E27FC236}">
                  <a16:creationId xmlns:a16="http://schemas.microsoft.com/office/drawing/2014/main" id="{C404F913-10F9-264F-B4B2-2C47E82E0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97" name="Group 67">
            <a:extLst>
              <a:ext uri="{FF2B5EF4-FFF2-40B4-BE49-F238E27FC236}">
                <a16:creationId xmlns:a16="http://schemas.microsoft.com/office/drawing/2014/main" id="{CED85610-CD29-5E4F-BB21-F275B7666450}"/>
              </a:ext>
            </a:extLst>
          </p:cNvPr>
          <p:cNvGrpSpPr>
            <a:grpSpLocks/>
          </p:cNvGrpSpPr>
          <p:nvPr/>
        </p:nvGrpSpPr>
        <p:grpSpPr bwMode="auto">
          <a:xfrm>
            <a:off x="7841666" y="1346443"/>
            <a:ext cx="742950" cy="742950"/>
            <a:chOff x="-44" y="1473"/>
            <a:chExt cx="981" cy="1105"/>
          </a:xfrm>
        </p:grpSpPr>
        <p:pic>
          <p:nvPicPr>
            <p:cNvPr id="98" name="Picture 68" descr="desktop_computer_stylized_medium">
              <a:extLst>
                <a:ext uri="{FF2B5EF4-FFF2-40B4-BE49-F238E27FC236}">
                  <a16:creationId xmlns:a16="http://schemas.microsoft.com/office/drawing/2014/main" id="{1830ACA4-0FBE-1142-BE23-D05178A5FE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9" name="Freeform 69">
              <a:extLst>
                <a:ext uri="{FF2B5EF4-FFF2-40B4-BE49-F238E27FC236}">
                  <a16:creationId xmlns:a16="http://schemas.microsoft.com/office/drawing/2014/main" id="{E76D0C82-A009-EE46-B2AF-9D042C9D0F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3">
            <a:extLst>
              <a:ext uri="{FF2B5EF4-FFF2-40B4-BE49-F238E27FC236}">
                <a16:creationId xmlns:a16="http://schemas.microsoft.com/office/drawing/2014/main" id="{17F245AD-D1C8-1047-B190-F3B9F38A51DA}"/>
              </a:ext>
            </a:extLst>
          </p:cNvPr>
          <p:cNvGrpSpPr>
            <a:grpSpLocks/>
          </p:cNvGrpSpPr>
          <p:nvPr/>
        </p:nvGrpSpPr>
        <p:grpSpPr bwMode="auto">
          <a:xfrm>
            <a:off x="3761300" y="3384960"/>
            <a:ext cx="1931987" cy="930275"/>
            <a:chOff x="827" y="2027"/>
            <a:chExt cx="1217" cy="586"/>
          </a:xfrm>
        </p:grpSpPr>
        <p:sp>
          <p:nvSpPr>
            <p:cNvPr id="101" name="Text Box 4">
              <a:extLst>
                <a:ext uri="{FF2B5EF4-FFF2-40B4-BE49-F238E27FC236}">
                  <a16:creationId xmlns:a16="http://schemas.microsoft.com/office/drawing/2014/main" id="{96ECA07F-984C-9640-8279-02E0C42A59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7" y="2027"/>
              <a:ext cx="1059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wait for incoming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2" name="Text Box 5">
              <a:extLst>
                <a:ext uri="{FF2B5EF4-FFF2-40B4-BE49-F238E27FC236}">
                  <a16:creationId xmlns:a16="http://schemas.microsoft.com/office/drawing/2014/main" id="{3EED45EC-0C3C-CD4F-8B77-F31CC4D8B6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8" y="2283"/>
              <a:ext cx="1216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connectionSocket =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serverSocket.accept()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3" name="Group 6">
            <a:extLst>
              <a:ext uri="{FF2B5EF4-FFF2-40B4-BE49-F238E27FC236}">
                <a16:creationId xmlns:a16="http://schemas.microsoft.com/office/drawing/2014/main" id="{942F4A59-7245-424D-B343-8B3AE10F149D}"/>
              </a:ext>
            </a:extLst>
          </p:cNvPr>
          <p:cNvGrpSpPr>
            <a:grpSpLocks/>
          </p:cNvGrpSpPr>
          <p:nvPr/>
        </p:nvGrpSpPr>
        <p:grpSpPr bwMode="auto">
          <a:xfrm>
            <a:off x="3742250" y="2145123"/>
            <a:ext cx="2357437" cy="1317625"/>
            <a:chOff x="821" y="1246"/>
            <a:chExt cx="1485" cy="830"/>
          </a:xfrm>
        </p:grpSpPr>
        <p:grpSp>
          <p:nvGrpSpPr>
            <p:cNvPr id="104" name="Group 7">
              <a:extLst>
                <a:ext uri="{FF2B5EF4-FFF2-40B4-BE49-F238E27FC236}">
                  <a16:creationId xmlns:a16="http://schemas.microsoft.com/office/drawing/2014/main" id="{26B7DDA9-00F9-674D-BF38-CB98156F7D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21" y="1246"/>
              <a:ext cx="1485" cy="586"/>
              <a:chOff x="329" y="1270"/>
              <a:chExt cx="1485" cy="586"/>
            </a:xfrm>
          </p:grpSpPr>
          <p:sp>
            <p:nvSpPr>
              <p:cNvPr id="106" name="Text Box 8">
                <a:extLst>
                  <a:ext uri="{FF2B5EF4-FFF2-40B4-BE49-F238E27FC236}">
                    <a16:creationId xmlns:a16="http://schemas.microsoft.com/office/drawing/2014/main" id="{EB10976F-C234-F04E-BDCB-D23AD81426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9" y="1270"/>
                <a:ext cx="1213" cy="4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create socket,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port=</a:t>
                </a:r>
                <a:r>
                  <a:rPr kumimoji="0" lang="en-US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urier New" panose="02070309020205020404" pitchFamily="49" charset="0"/>
                    <a:ea typeface="ＭＳ Ｐゴシック" panose="020B0600070205080204" pitchFamily="34" charset="-128"/>
                    <a:cs typeface="+mn-cs"/>
                  </a:rPr>
                  <a:t>x</a:t>
                </a: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, for incoming request:</a:t>
                </a: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7" name="Text Box 9">
                <a:extLst>
                  <a:ext uri="{FF2B5EF4-FFF2-40B4-BE49-F238E27FC236}">
                    <a16:creationId xmlns:a16="http://schemas.microsoft.com/office/drawing/2014/main" id="{FE1C48C3-1411-C842-B695-AE75246E0DF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3" y="1662"/>
                <a:ext cx="1481" cy="1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serverSocket = socket()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05" name="Line 10">
              <a:extLst>
                <a:ext uri="{FF2B5EF4-FFF2-40B4-BE49-F238E27FC236}">
                  <a16:creationId xmlns:a16="http://schemas.microsoft.com/office/drawing/2014/main" id="{EFE8B30D-7531-1F4B-8F1D-2889E29181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4" y="1872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8" name="Group 11">
            <a:extLst>
              <a:ext uri="{FF2B5EF4-FFF2-40B4-BE49-F238E27FC236}">
                <a16:creationId xmlns:a16="http://schemas.microsoft.com/office/drawing/2014/main" id="{ACBB7887-7AB9-1344-A0D2-33A736B32882}"/>
              </a:ext>
            </a:extLst>
          </p:cNvPr>
          <p:cNvGrpSpPr>
            <a:grpSpLocks/>
          </p:cNvGrpSpPr>
          <p:nvPr/>
        </p:nvGrpSpPr>
        <p:grpSpPr bwMode="auto">
          <a:xfrm>
            <a:off x="7539550" y="3389723"/>
            <a:ext cx="2357437" cy="731837"/>
            <a:chOff x="3333" y="1202"/>
            <a:chExt cx="1485" cy="461"/>
          </a:xfrm>
        </p:grpSpPr>
        <p:sp>
          <p:nvSpPr>
            <p:cNvPr id="109" name="Text Box 12">
              <a:extLst>
                <a:ext uri="{FF2B5EF4-FFF2-40B4-BE49-F238E27FC236}">
                  <a16:creationId xmlns:a16="http://schemas.microsoft.com/office/drawing/2014/main" id="{7C40D8E2-34BB-B14D-99EA-EC4D8E46BD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5" y="1202"/>
              <a:ext cx="1468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socket,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 to </a:t>
              </a:r>
              <a:r>
                <a:rPr kumimoji="0" lang="en-US" alt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hostid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, port=</a:t>
              </a:r>
              <a:r>
                <a:rPr kumimoji="0" lang="en-US" alt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x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" name="Text Box 13">
              <a:extLst>
                <a:ext uri="{FF2B5EF4-FFF2-40B4-BE49-F238E27FC236}">
                  <a16:creationId xmlns:a16="http://schemas.microsoft.com/office/drawing/2014/main" id="{7AB5735E-62F0-3342-99B5-3AA0751455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3" y="1469"/>
              <a:ext cx="1485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clientSocket = socket()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24">
            <a:extLst>
              <a:ext uri="{FF2B5EF4-FFF2-40B4-BE49-F238E27FC236}">
                <a16:creationId xmlns:a16="http://schemas.microsoft.com/office/drawing/2014/main" id="{EE4290C4-C540-4C43-B98B-8DA5381EA7C7}"/>
              </a:ext>
            </a:extLst>
          </p:cNvPr>
          <p:cNvGrpSpPr>
            <a:grpSpLocks/>
          </p:cNvGrpSpPr>
          <p:nvPr/>
        </p:nvGrpSpPr>
        <p:grpSpPr bwMode="auto">
          <a:xfrm>
            <a:off x="5382137" y="4177123"/>
            <a:ext cx="4062413" cy="1371600"/>
            <a:chOff x="1848" y="2526"/>
            <a:chExt cx="2559" cy="864"/>
          </a:xfrm>
        </p:grpSpPr>
        <p:sp>
          <p:nvSpPr>
            <p:cNvPr id="112" name="Line 25">
              <a:extLst>
                <a:ext uri="{FF2B5EF4-FFF2-40B4-BE49-F238E27FC236}">
                  <a16:creationId xmlns:a16="http://schemas.microsoft.com/office/drawing/2014/main" id="{F96A14E1-46BB-E441-BD29-639D3BF8A8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792" y="2964"/>
              <a:ext cx="6" cy="42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3" name="Group 26">
              <a:extLst>
                <a:ext uri="{FF2B5EF4-FFF2-40B4-BE49-F238E27FC236}">
                  <a16:creationId xmlns:a16="http://schemas.microsoft.com/office/drawing/2014/main" id="{5ED3F8AA-60DC-A346-9E5F-E29F6BA4D5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48" y="2526"/>
              <a:ext cx="2559" cy="516"/>
              <a:chOff x="1848" y="2526"/>
              <a:chExt cx="2559" cy="516"/>
            </a:xfrm>
          </p:grpSpPr>
          <p:sp>
            <p:nvSpPr>
              <p:cNvPr id="114" name="Text Box 27">
                <a:extLst>
                  <a:ext uri="{FF2B5EF4-FFF2-40B4-BE49-F238E27FC236}">
                    <a16:creationId xmlns:a16="http://schemas.microsoft.com/office/drawing/2014/main" id="{8F25CD2B-A067-E44F-BD6A-549F5C3DB54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35" y="2673"/>
                <a:ext cx="1072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send request using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Line 28">
                <a:extLst>
                  <a:ext uri="{FF2B5EF4-FFF2-40B4-BE49-F238E27FC236}">
                    <a16:creationId xmlns:a16="http://schemas.microsoft.com/office/drawing/2014/main" id="{AD461D4B-E47B-A345-9632-F935FCFBB0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92" y="2526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Line 29">
                <a:extLst>
                  <a:ext uri="{FF2B5EF4-FFF2-40B4-BE49-F238E27FC236}">
                    <a16:creationId xmlns:a16="http://schemas.microsoft.com/office/drawing/2014/main" id="{A6330BBE-6EEE-7E44-A9AE-95D14BB594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848" y="2790"/>
                <a:ext cx="1518" cy="252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" name="Group 30">
            <a:extLst>
              <a:ext uri="{FF2B5EF4-FFF2-40B4-BE49-F238E27FC236}">
                <a16:creationId xmlns:a16="http://schemas.microsoft.com/office/drawing/2014/main" id="{C2C60A7C-9F85-CC40-A5F2-4EA4B69999A4}"/>
              </a:ext>
            </a:extLst>
          </p:cNvPr>
          <p:cNvGrpSpPr>
            <a:grpSpLocks/>
          </p:cNvGrpSpPr>
          <p:nvPr/>
        </p:nvGrpSpPr>
        <p:grpSpPr bwMode="auto">
          <a:xfrm>
            <a:off x="3751775" y="4272373"/>
            <a:ext cx="4097337" cy="1490662"/>
            <a:chOff x="821" y="2586"/>
            <a:chExt cx="2581" cy="939"/>
          </a:xfrm>
        </p:grpSpPr>
        <p:sp>
          <p:nvSpPr>
            <p:cNvPr id="118" name="Text Box 31">
              <a:extLst>
                <a:ext uri="{FF2B5EF4-FFF2-40B4-BE49-F238E27FC236}">
                  <a16:creationId xmlns:a16="http://schemas.microsoft.com/office/drawing/2014/main" id="{9B1FDBB8-2D0E-0148-926C-35E78571D5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1" y="2787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read request from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connectionSocke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9" name="Text Box 32">
              <a:extLst>
                <a:ext uri="{FF2B5EF4-FFF2-40B4-BE49-F238E27FC236}">
                  <a16:creationId xmlns:a16="http://schemas.microsoft.com/office/drawing/2014/main" id="{E067E97F-BD76-CA4D-8001-FDBBB19C2B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1" y="3195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write reply to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connectionSocket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0" name="Line 33">
              <a:extLst>
                <a:ext uri="{FF2B5EF4-FFF2-40B4-BE49-F238E27FC236}">
                  <a16:creationId xmlns:a16="http://schemas.microsoft.com/office/drawing/2014/main" id="{B80CAF82-B68A-6743-9CBF-29BD445037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8" y="2586"/>
              <a:ext cx="0" cy="24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Line 34">
              <a:extLst>
                <a:ext uri="{FF2B5EF4-FFF2-40B4-BE49-F238E27FC236}">
                  <a16:creationId xmlns:a16="http://schemas.microsoft.com/office/drawing/2014/main" id="{21022D29-A2BF-2F42-AB7D-DD5736B2CC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84" y="3090"/>
              <a:ext cx="6" cy="15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" name="Line 35">
              <a:extLst>
                <a:ext uri="{FF2B5EF4-FFF2-40B4-BE49-F238E27FC236}">
                  <a16:creationId xmlns:a16="http://schemas.microsoft.com/office/drawing/2014/main" id="{82228A3E-396F-244B-822E-ACF1690A6D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6" y="3306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" name="Group 52">
            <a:extLst>
              <a:ext uri="{FF2B5EF4-FFF2-40B4-BE49-F238E27FC236}">
                <a16:creationId xmlns:a16="http://schemas.microsoft.com/office/drawing/2014/main" id="{DD1A5005-D6A8-DF4C-876E-C0F3D852EBA6}"/>
              </a:ext>
            </a:extLst>
          </p:cNvPr>
          <p:cNvGrpSpPr>
            <a:grpSpLocks/>
          </p:cNvGrpSpPr>
          <p:nvPr/>
        </p:nvGrpSpPr>
        <p:grpSpPr bwMode="auto">
          <a:xfrm>
            <a:off x="5371025" y="3472273"/>
            <a:ext cx="2200275" cy="587375"/>
            <a:chOff x="3043" y="1189"/>
            <a:chExt cx="1386" cy="370"/>
          </a:xfrm>
        </p:grpSpPr>
        <p:sp>
          <p:nvSpPr>
            <p:cNvPr id="124" name="Line 37">
              <a:extLst>
                <a:ext uri="{FF2B5EF4-FFF2-40B4-BE49-F238E27FC236}">
                  <a16:creationId xmlns:a16="http://schemas.microsoft.com/office/drawing/2014/main" id="{81B4F580-1F65-E540-9F46-45075CD5F0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43" y="1372"/>
              <a:ext cx="138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prstDash val="dash"/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Text Box 38">
              <a:extLst>
                <a:ext uri="{FF2B5EF4-FFF2-40B4-BE49-F238E27FC236}">
                  <a16:creationId xmlns:a16="http://schemas.microsoft.com/office/drawing/2014/main" id="{30516E51-0850-1846-9E67-14E9AE0CDE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06" y="1189"/>
              <a:ext cx="1204" cy="3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TCP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 setup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6" name="Group 53">
            <a:extLst>
              <a:ext uri="{FF2B5EF4-FFF2-40B4-BE49-F238E27FC236}">
                <a16:creationId xmlns:a16="http://schemas.microsoft.com/office/drawing/2014/main" id="{76CBC147-BDC3-9B41-973C-967836913ABE}"/>
              </a:ext>
            </a:extLst>
          </p:cNvPr>
          <p:cNvGrpSpPr>
            <a:grpSpLocks/>
          </p:cNvGrpSpPr>
          <p:nvPr/>
        </p:nvGrpSpPr>
        <p:grpSpPr bwMode="auto">
          <a:xfrm>
            <a:off x="3702562" y="4620035"/>
            <a:ext cx="5457825" cy="1954213"/>
            <a:chOff x="832" y="2713"/>
            <a:chExt cx="3438" cy="1231"/>
          </a:xfrm>
        </p:grpSpPr>
        <p:sp>
          <p:nvSpPr>
            <p:cNvPr id="127" name="Text Box 15">
              <a:extLst>
                <a:ext uri="{FF2B5EF4-FFF2-40B4-BE49-F238E27FC236}">
                  <a16:creationId xmlns:a16="http://schemas.microsoft.com/office/drawing/2014/main" id="{BD49C61F-B268-184F-AF89-17A24E5209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7" y="3512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close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connectionSocket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8" name="Line 16">
              <a:extLst>
                <a:ext uri="{FF2B5EF4-FFF2-40B4-BE49-F238E27FC236}">
                  <a16:creationId xmlns:a16="http://schemas.microsoft.com/office/drawing/2014/main" id="{2835A62D-1D4C-F44E-B258-9FD622CDE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8" y="3437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Freeform 17">
              <a:extLst>
                <a:ext uri="{FF2B5EF4-FFF2-40B4-BE49-F238E27FC236}">
                  <a16:creationId xmlns:a16="http://schemas.microsoft.com/office/drawing/2014/main" id="{196F5095-8EB1-E544-AC83-27077BF9F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" y="2713"/>
              <a:ext cx="492" cy="306"/>
            </a:xfrm>
            <a:custGeom>
              <a:avLst/>
              <a:gdLst>
                <a:gd name="T0" fmla="*/ 492 w 492"/>
                <a:gd name="T1" fmla="*/ 0 h 2112"/>
                <a:gd name="T2" fmla="*/ 492 w 492"/>
                <a:gd name="T3" fmla="*/ 0 h 2112"/>
                <a:gd name="T4" fmla="*/ 0 w 492"/>
                <a:gd name="T5" fmla="*/ 0 h 2112"/>
                <a:gd name="T6" fmla="*/ 0 w 492"/>
                <a:gd name="T7" fmla="*/ 0 h 2112"/>
                <a:gd name="T8" fmla="*/ 402 w 492"/>
                <a:gd name="T9" fmla="*/ 0 h 21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2"/>
                <a:gd name="T16" fmla="*/ 0 h 2112"/>
                <a:gd name="T17" fmla="*/ 492 w 492"/>
                <a:gd name="T18" fmla="*/ 2112 h 21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2" h="2112">
                  <a:moveTo>
                    <a:pt x="492" y="1968"/>
                  </a:moveTo>
                  <a:lnTo>
                    <a:pt x="492" y="2112"/>
                  </a:lnTo>
                  <a:lnTo>
                    <a:pt x="0" y="2112"/>
                  </a:lnTo>
                  <a:lnTo>
                    <a:pt x="0" y="0"/>
                  </a:lnTo>
                  <a:lnTo>
                    <a:pt x="402" y="0"/>
                  </a:lnTo>
                </a:path>
              </a:pathLst>
            </a:cu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0" name="Group 18">
              <a:extLst>
                <a:ext uri="{FF2B5EF4-FFF2-40B4-BE49-F238E27FC236}">
                  <a16:creationId xmlns:a16="http://schemas.microsoft.com/office/drawing/2014/main" id="{F4224D9F-D1DB-8E48-A119-9B3F4C3D1B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93" y="3248"/>
              <a:ext cx="877" cy="696"/>
              <a:chOff x="3365" y="3375"/>
              <a:chExt cx="877" cy="696"/>
            </a:xfrm>
          </p:grpSpPr>
          <p:sp>
            <p:nvSpPr>
              <p:cNvPr id="131" name="Text Box 19">
                <a:extLst>
                  <a:ext uri="{FF2B5EF4-FFF2-40B4-BE49-F238E27FC236}">
                    <a16:creationId xmlns:a16="http://schemas.microsoft.com/office/drawing/2014/main" id="{F57939D5-24DF-6642-BEE7-6FF967E1DC2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5" y="3375"/>
                <a:ext cx="877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read reply from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" name="Text Box 20">
                <a:extLst>
                  <a:ext uri="{FF2B5EF4-FFF2-40B4-BE49-F238E27FC236}">
                    <a16:creationId xmlns:a16="http://schemas.microsoft.com/office/drawing/2014/main" id="{B8D472E2-53BD-364D-B6B9-D8A6525EDD6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89" y="3741"/>
                <a:ext cx="730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close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3" name="Line 21">
                <a:extLst>
                  <a:ext uri="{FF2B5EF4-FFF2-40B4-BE49-F238E27FC236}">
                    <a16:creationId xmlns:a16="http://schemas.microsoft.com/office/drawing/2014/main" id="{92CB88C5-2A25-EE44-A282-4291659B12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16" y="3690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34" name="Slide Number Placeholder 2">
            <a:extLst>
              <a:ext uri="{FF2B5EF4-FFF2-40B4-BE49-F238E27FC236}">
                <a16:creationId xmlns:a16="http://schemas.microsoft.com/office/drawing/2014/main" id="{ED1B064B-3835-7243-A075-A2B6E297B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01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Example app: TCP client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" name="TextBox 1">
            <a:extLst>
              <a:ext uri="{FF2B5EF4-FFF2-40B4-BE49-F238E27FC236}">
                <a16:creationId xmlns:a16="http://schemas.microsoft.com/office/drawing/2014/main" id="{32242A8E-B3CB-194E-B2B0-D62D05F94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3332" y="2021516"/>
            <a:ext cx="5878982" cy="3651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from socket import *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’</a:t>
            </a:r>
            <a:r>
              <a:rPr kumimoji="0" lang="en-US" altLang="ja-JP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</a:t>
            </a:r>
            <a:endParaRPr kumimoji="0" lang="en-US" altLang="ja-JP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12000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socket(AF_INET, SOCK_STREAM)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clientSocket.connect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serverName,serverPort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sentence = input(‘Input lowercase sentence:’)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clientSocket.send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sentence.encode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modifiedSentence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clientSocket.recv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(1024)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print (‘From Server:’,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modifiedSentence.decode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())</a:t>
            </a: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clientSocket.close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</a:p>
        </p:txBody>
      </p:sp>
      <p:sp>
        <p:nvSpPr>
          <p:cNvPr id="26" name="TextBox 2">
            <a:extLst>
              <a:ext uri="{FF2B5EF4-FFF2-40B4-BE49-F238E27FC236}">
                <a16:creationId xmlns:a16="http://schemas.microsoft.com/office/drawing/2014/main" id="{CB8056E7-3F65-9A48-BB93-0E9B6178A6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6032" y="1538916"/>
            <a:ext cx="27066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Python TCPClient</a:t>
            </a:r>
          </a:p>
        </p:txBody>
      </p:sp>
      <p:grpSp>
        <p:nvGrpSpPr>
          <p:cNvPr id="27" name="Group 47">
            <a:extLst>
              <a:ext uri="{FF2B5EF4-FFF2-40B4-BE49-F238E27FC236}">
                <a16:creationId xmlns:a16="http://schemas.microsoft.com/office/drawing/2014/main" id="{500AF080-AE8D-BA48-B682-89E723677E64}"/>
              </a:ext>
            </a:extLst>
          </p:cNvPr>
          <p:cNvGrpSpPr>
            <a:grpSpLocks/>
          </p:cNvGrpSpPr>
          <p:nvPr/>
        </p:nvGrpSpPr>
        <p:grpSpPr bwMode="auto">
          <a:xfrm>
            <a:off x="1656643" y="3166108"/>
            <a:ext cx="3481226" cy="584775"/>
            <a:chOff x="-792500" y="2796587"/>
            <a:chExt cx="3481672" cy="584044"/>
          </a:xfrm>
        </p:grpSpPr>
        <p:sp>
          <p:nvSpPr>
            <p:cNvPr id="28" name="TextBox 31">
              <a:extLst>
                <a:ext uri="{FF2B5EF4-FFF2-40B4-BE49-F238E27FC236}">
                  <a16:creationId xmlns:a16="http://schemas.microsoft.com/office/drawing/2014/main" id="{8564B35A-2400-144A-A554-A0822DEA8F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792500" y="2796587"/>
              <a:ext cx="2888177" cy="584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TCP socket for server, remote port 12000</a:t>
              </a:r>
            </a:p>
          </p:txBody>
        </p:sp>
        <p:cxnSp>
          <p:nvCxnSpPr>
            <p:cNvPr id="29" name="Straight Connector 32">
              <a:extLst>
                <a:ext uri="{FF2B5EF4-FFF2-40B4-BE49-F238E27FC236}">
                  <a16:creationId xmlns:a16="http://schemas.microsoft.com/office/drawing/2014/main" id="{729CE148-4BC3-9844-81FA-3A670DB40EA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61643" y="2959715"/>
              <a:ext cx="727529" cy="272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34C8C54F-60CE-974F-8DEC-48BF9D4DF6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0541" y="2993923"/>
            <a:ext cx="2133599" cy="589517"/>
          </a:xfrm>
          <a:prstGeom prst="ellipse">
            <a:avLst/>
          </a:prstGeom>
          <a:noFill/>
          <a:ln w="19050">
            <a:solidFill>
              <a:srgbClr val="0000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1" name="Group 47">
            <a:extLst>
              <a:ext uri="{FF2B5EF4-FFF2-40B4-BE49-F238E27FC236}">
                <a16:creationId xmlns:a16="http://schemas.microsoft.com/office/drawing/2014/main" id="{E21D3C68-B8EF-A444-80F9-31E682114E08}"/>
              </a:ext>
            </a:extLst>
          </p:cNvPr>
          <p:cNvGrpSpPr>
            <a:grpSpLocks/>
          </p:cNvGrpSpPr>
          <p:nvPr/>
        </p:nvGrpSpPr>
        <p:grpSpPr bwMode="auto">
          <a:xfrm>
            <a:off x="970933" y="4616284"/>
            <a:ext cx="4182811" cy="338554"/>
            <a:chOff x="-1495096" y="3006031"/>
            <a:chExt cx="4184250" cy="337708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6254A49-A84C-F34C-9198-710668B581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495096" y="3006031"/>
              <a:ext cx="3779615" cy="337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No need to attach server name, port 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433589B-C5F2-A648-B005-02E951C7EF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61625" y="3165929"/>
              <a:ext cx="727529" cy="272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F8EE22D5-1E7E-E545-A607-D85E87E6C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576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Example app: TCP server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5950741E-8292-7E41-84C1-46A070CA3D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0" y="1922450"/>
            <a:ext cx="6292850" cy="520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from socket import 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12000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socket(AF_INET,SOCK_STREAM)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serverSocket.bind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((‘’,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serverSocket.listen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print ‘The server is ready to receive’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while True: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connectionSocket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addr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serverSocket.accept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sentence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connectionSocket.recv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(1024).decode()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capitalizedSentence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sentence.upper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connectionSocket.send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capitalizedSentence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                                                       encode())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connectionSocket.close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()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311EF17F-3D4A-0B47-8BA1-C2C1035869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0" y="1439850"/>
            <a:ext cx="28273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Python </a:t>
            </a:r>
            <a:r>
              <a:rPr kumimoji="0" lang="en-US" alt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TCPServer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5" name="Group 13">
            <a:extLst>
              <a:ext uri="{FF2B5EF4-FFF2-40B4-BE49-F238E27FC236}">
                <a16:creationId xmlns:a16="http://schemas.microsoft.com/office/drawing/2014/main" id="{FE11A28B-1D9C-5D4D-9B45-8F8462E7E906}"/>
              </a:ext>
            </a:extLst>
          </p:cNvPr>
          <p:cNvGrpSpPr>
            <a:grpSpLocks/>
          </p:cNvGrpSpPr>
          <p:nvPr/>
        </p:nvGrpSpPr>
        <p:grpSpPr bwMode="auto">
          <a:xfrm>
            <a:off x="1724351" y="2556715"/>
            <a:ext cx="3374285" cy="338554"/>
            <a:chOff x="-749058" y="2414108"/>
            <a:chExt cx="3374330" cy="338257"/>
          </a:xfrm>
        </p:grpSpPr>
        <p:sp>
          <p:nvSpPr>
            <p:cNvPr id="16" name="TextBox 31">
              <a:extLst>
                <a:ext uri="{FF2B5EF4-FFF2-40B4-BE49-F238E27FC236}">
                  <a16:creationId xmlns:a16="http://schemas.microsoft.com/office/drawing/2014/main" id="{BE7B84C0-FF81-284C-B893-87D2A5F776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749058" y="2414108"/>
              <a:ext cx="3062331" cy="338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create TCP welcoming socket</a:t>
              </a:r>
            </a:p>
          </p:txBody>
        </p:sp>
        <p:cxnSp>
          <p:nvCxnSpPr>
            <p:cNvPr id="17" name="Straight Connector 32">
              <a:extLst>
                <a:ext uri="{FF2B5EF4-FFF2-40B4-BE49-F238E27FC236}">
                  <a16:creationId xmlns:a16="http://schemas.microsoft.com/office/drawing/2014/main" id="{9AC227D5-ACE3-9D45-9809-D827F0E36A3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136730" y="2597150"/>
              <a:ext cx="48854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8" name="Group 14">
            <a:extLst>
              <a:ext uri="{FF2B5EF4-FFF2-40B4-BE49-F238E27FC236}">
                <a16:creationId xmlns:a16="http://schemas.microsoft.com/office/drawing/2014/main" id="{FAAA7E9C-BFC7-834D-AA16-2DA4A476CDA2}"/>
              </a:ext>
            </a:extLst>
          </p:cNvPr>
          <p:cNvGrpSpPr>
            <a:grpSpLocks/>
          </p:cNvGrpSpPr>
          <p:nvPr/>
        </p:nvGrpSpPr>
        <p:grpSpPr bwMode="auto">
          <a:xfrm>
            <a:off x="2080634" y="3063061"/>
            <a:ext cx="3036870" cy="584775"/>
            <a:chOff x="-1667664" y="2908339"/>
            <a:chExt cx="4371910" cy="584044"/>
          </a:xfrm>
        </p:grpSpPr>
        <p:sp>
          <p:nvSpPr>
            <p:cNvPr id="19" name="TextBox 26">
              <a:extLst>
                <a:ext uri="{FF2B5EF4-FFF2-40B4-BE49-F238E27FC236}">
                  <a16:creationId xmlns:a16="http://schemas.microsoft.com/office/drawing/2014/main" id="{DDD9E670-279E-624F-9241-0F4EB31CF7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667664" y="2908339"/>
              <a:ext cx="4139198" cy="58404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 begins listening for  incoming TCP requests</a:t>
              </a:r>
            </a:p>
          </p:txBody>
        </p:sp>
        <p:cxnSp>
          <p:nvCxnSpPr>
            <p:cNvPr id="20" name="Straight Connector 30">
              <a:extLst>
                <a:ext uri="{FF2B5EF4-FFF2-40B4-BE49-F238E27FC236}">
                  <a16:creationId xmlns:a16="http://schemas.microsoft.com/office/drawing/2014/main" id="{24B55155-A531-764D-80EA-161809A2835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67825" y="3217286"/>
              <a:ext cx="736421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" name="Group 15">
            <a:extLst>
              <a:ext uri="{FF2B5EF4-FFF2-40B4-BE49-F238E27FC236}">
                <a16:creationId xmlns:a16="http://schemas.microsoft.com/office/drawing/2014/main" id="{4E398AB3-CA85-1246-9B45-0A62FCD962C1}"/>
              </a:ext>
            </a:extLst>
          </p:cNvPr>
          <p:cNvGrpSpPr>
            <a:grpSpLocks/>
          </p:cNvGrpSpPr>
          <p:nvPr/>
        </p:nvGrpSpPr>
        <p:grpSpPr bwMode="auto">
          <a:xfrm>
            <a:off x="3328500" y="3824136"/>
            <a:ext cx="1858624" cy="297517"/>
            <a:chOff x="905004" y="3819988"/>
            <a:chExt cx="1859872" cy="298292"/>
          </a:xfrm>
        </p:grpSpPr>
        <p:sp>
          <p:nvSpPr>
            <p:cNvPr id="22" name="TextBox 34">
              <a:extLst>
                <a:ext uri="{FF2B5EF4-FFF2-40B4-BE49-F238E27FC236}">
                  <a16:creationId xmlns:a16="http://schemas.microsoft.com/office/drawing/2014/main" id="{94C20932-E37A-A347-85B8-6A71FAB668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004" y="3819988"/>
              <a:ext cx="1859872" cy="298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loop forever</a:t>
              </a:r>
            </a:p>
          </p:txBody>
        </p:sp>
        <p:cxnSp>
          <p:nvCxnSpPr>
            <p:cNvPr id="23" name="Straight Connector 35">
              <a:extLst>
                <a:ext uri="{FF2B5EF4-FFF2-40B4-BE49-F238E27FC236}">
                  <a16:creationId xmlns:a16="http://schemas.microsoft.com/office/drawing/2014/main" id="{FAC42719-5F1D-0749-8621-F7DF2A166C6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187464" y="3964782"/>
              <a:ext cx="52319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4" name="Group 17">
            <a:extLst>
              <a:ext uri="{FF2B5EF4-FFF2-40B4-BE49-F238E27FC236}">
                <a16:creationId xmlns:a16="http://schemas.microsoft.com/office/drawing/2014/main" id="{F3B50B89-48C8-7E48-8FDE-4D6D8A826B11}"/>
              </a:ext>
            </a:extLst>
          </p:cNvPr>
          <p:cNvGrpSpPr>
            <a:grpSpLocks/>
          </p:cNvGrpSpPr>
          <p:nvPr/>
        </p:nvGrpSpPr>
        <p:grpSpPr bwMode="auto">
          <a:xfrm>
            <a:off x="906051" y="4140995"/>
            <a:ext cx="4273089" cy="502702"/>
            <a:chOff x="-812680" y="4044670"/>
            <a:chExt cx="3634217" cy="502843"/>
          </a:xfrm>
        </p:grpSpPr>
        <p:sp>
          <p:nvSpPr>
            <p:cNvPr id="34" name="TextBox 36">
              <a:extLst>
                <a:ext uri="{FF2B5EF4-FFF2-40B4-BE49-F238E27FC236}">
                  <a16:creationId xmlns:a16="http://schemas.microsoft.com/office/drawing/2014/main" id="{C7F6449F-1FAC-0144-AA7B-940049031E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812680" y="4044670"/>
              <a:ext cx="3634217" cy="5028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 waits on accept() for incoming requests, new socket created on return</a:t>
              </a:r>
            </a:p>
          </p:txBody>
        </p:sp>
        <p:cxnSp>
          <p:nvCxnSpPr>
            <p:cNvPr id="35" name="Straight Connector 39">
              <a:extLst>
                <a:ext uri="{FF2B5EF4-FFF2-40B4-BE49-F238E27FC236}">
                  <a16:creationId xmlns:a16="http://schemas.microsoft.com/office/drawing/2014/main" id="{1E61EC2C-2AF0-BD40-B849-E841D4D3D3F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337575" y="4188416"/>
              <a:ext cx="435213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6" name="Group 18">
            <a:extLst>
              <a:ext uri="{FF2B5EF4-FFF2-40B4-BE49-F238E27FC236}">
                <a16:creationId xmlns:a16="http://schemas.microsoft.com/office/drawing/2014/main" id="{2B25A781-3C5A-4345-B1BA-DEACB59F98D7}"/>
              </a:ext>
            </a:extLst>
          </p:cNvPr>
          <p:cNvGrpSpPr>
            <a:grpSpLocks/>
          </p:cNvGrpSpPr>
          <p:nvPr/>
        </p:nvGrpSpPr>
        <p:grpSpPr bwMode="auto">
          <a:xfrm>
            <a:off x="1951002" y="4771416"/>
            <a:ext cx="3154397" cy="584775"/>
            <a:chOff x="-463314" y="4140337"/>
            <a:chExt cx="3153124" cy="585085"/>
          </a:xfrm>
        </p:grpSpPr>
        <p:sp>
          <p:nvSpPr>
            <p:cNvPr id="37" name="TextBox 61">
              <a:extLst>
                <a:ext uri="{FF2B5EF4-FFF2-40B4-BE49-F238E27FC236}">
                  <a16:creationId xmlns:a16="http://schemas.microsoft.com/office/drawing/2014/main" id="{A4995AED-D7BB-0A43-8C79-4CAECC669A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463314" y="4140337"/>
              <a:ext cx="2746043" cy="585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read bytes from socket (but not address as in UDP)</a:t>
              </a:r>
            </a:p>
          </p:txBody>
        </p:sp>
        <p:cxnSp>
          <p:nvCxnSpPr>
            <p:cNvPr id="38" name="Straight Connector 62">
              <a:extLst>
                <a:ext uri="{FF2B5EF4-FFF2-40B4-BE49-F238E27FC236}">
                  <a16:creationId xmlns:a16="http://schemas.microsoft.com/office/drawing/2014/main" id="{39CA9B6C-408E-C74F-BCDD-01EC8665E7B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194710" y="4288764"/>
              <a:ext cx="495100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9" name="Group 28">
            <a:extLst>
              <a:ext uri="{FF2B5EF4-FFF2-40B4-BE49-F238E27FC236}">
                <a16:creationId xmlns:a16="http://schemas.microsoft.com/office/drawing/2014/main" id="{2EF79CA3-2450-FB47-A075-DE884877B7F1}"/>
              </a:ext>
            </a:extLst>
          </p:cNvPr>
          <p:cNvGrpSpPr>
            <a:grpSpLocks/>
          </p:cNvGrpSpPr>
          <p:nvPr/>
        </p:nvGrpSpPr>
        <p:grpSpPr bwMode="auto">
          <a:xfrm>
            <a:off x="1026276" y="5902558"/>
            <a:ext cx="4079124" cy="584775"/>
            <a:chOff x="-1411416" y="4686923"/>
            <a:chExt cx="4079374" cy="585153"/>
          </a:xfrm>
        </p:grpSpPr>
        <p:sp>
          <p:nvSpPr>
            <p:cNvPr id="40" name="TextBox 29">
              <a:extLst>
                <a:ext uri="{FF2B5EF4-FFF2-40B4-BE49-F238E27FC236}">
                  <a16:creationId xmlns:a16="http://schemas.microsoft.com/office/drawing/2014/main" id="{4729B12D-4BE5-7649-A39B-A68529411C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411416" y="4686923"/>
              <a:ext cx="3902071" cy="585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close connection to this client (but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not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welcoming socket)</a:t>
              </a:r>
            </a:p>
          </p:txBody>
        </p:sp>
        <p:cxnSp>
          <p:nvCxnSpPr>
            <p:cNvPr id="41" name="Straight Connector 33">
              <a:extLst>
                <a:ext uri="{FF2B5EF4-FFF2-40B4-BE49-F238E27FC236}">
                  <a16:creationId xmlns:a16="http://schemas.microsoft.com/office/drawing/2014/main" id="{445EB81E-B12F-454D-80B8-5484BE29F55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172628" y="4843734"/>
              <a:ext cx="495330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5" name="Slide Number Placeholder 2">
            <a:extLst>
              <a:ext uri="{FF2B5EF4-FFF2-40B4-BE49-F238E27FC236}">
                <a16:creationId xmlns:a16="http://schemas.microsoft.com/office/drawing/2014/main" id="{CBD18514-E668-5544-8BF7-53F711E4F9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32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Chapter 2: Summary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130235C8-CBF2-BC40-8C2F-CC9AFE97994B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38200" y="2094161"/>
            <a:ext cx="5710084" cy="4194034"/>
          </a:xfrm>
        </p:spPr>
        <p:txBody>
          <a:bodyPr>
            <a:normAutofit/>
          </a:bodyPr>
          <a:lstStyle/>
          <a:p>
            <a:pPr marL="287338" indent="-287338">
              <a:buFont typeface="Wingdings" charset="2"/>
              <a:buChar char="§"/>
              <a:defRPr/>
            </a:pPr>
            <a:r>
              <a:rPr lang="en-US" dirty="0"/>
              <a:t>application architectures</a:t>
            </a:r>
          </a:p>
          <a:p>
            <a:pPr marL="681038" lvl="1" indent="-223838">
              <a:buFont typeface="Arial"/>
              <a:buChar char="•"/>
              <a:defRPr/>
            </a:pPr>
            <a:r>
              <a:rPr lang="en-US" dirty="0"/>
              <a:t>client-server</a:t>
            </a:r>
          </a:p>
          <a:p>
            <a:pPr marL="681038" lvl="1" indent="-223838">
              <a:buFont typeface="Arial"/>
              <a:buChar char="•"/>
              <a:defRPr/>
            </a:pPr>
            <a:r>
              <a:rPr lang="en-US" dirty="0"/>
              <a:t>P2P</a:t>
            </a:r>
          </a:p>
          <a:p>
            <a:pPr marL="287338" indent="-287338">
              <a:buFont typeface="Wingdings" charset="2"/>
              <a:buChar char="§"/>
              <a:defRPr/>
            </a:pPr>
            <a:r>
              <a:rPr lang="en-US" dirty="0"/>
              <a:t>application service requirements:</a:t>
            </a:r>
          </a:p>
          <a:p>
            <a:pPr marL="682625" lvl="1" indent="-228600">
              <a:buFont typeface="Arial"/>
              <a:buChar char="•"/>
              <a:defRPr/>
            </a:pPr>
            <a:r>
              <a:rPr lang="en-US" dirty="0"/>
              <a:t>reliability, bandwidth, delay</a:t>
            </a:r>
          </a:p>
          <a:p>
            <a:pPr marL="287338" indent="-287338">
              <a:buFont typeface="Wingdings" charset="2"/>
              <a:buChar char="§"/>
              <a:defRPr/>
            </a:pPr>
            <a:r>
              <a:rPr lang="en-US" dirty="0"/>
              <a:t>Internet transport service model</a:t>
            </a:r>
          </a:p>
          <a:p>
            <a:pPr marL="681038" lvl="1" indent="-223838">
              <a:buFont typeface="Arial"/>
              <a:buChar char="•"/>
              <a:defRPr/>
            </a:pPr>
            <a:r>
              <a:rPr lang="en-US" dirty="0"/>
              <a:t>connection-oriented, reliable: TCP</a:t>
            </a:r>
          </a:p>
          <a:p>
            <a:pPr marL="681038" lvl="1" indent="-223838">
              <a:buFont typeface="Arial"/>
              <a:buChar char="•"/>
              <a:defRPr/>
            </a:pPr>
            <a:r>
              <a:rPr lang="en-US" dirty="0"/>
              <a:t>unreliable, datagrams: UDP</a:t>
            </a:r>
            <a:endParaRPr lang="en-US" sz="2000" dirty="0"/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228601A5-E42C-D440-B994-5748EBF18265}"/>
              </a:ext>
            </a:extLst>
          </p:cNvPr>
          <p:cNvSpPr txBox="1">
            <a:spLocks noChangeArrowheads="1"/>
          </p:cNvSpPr>
          <p:nvPr/>
        </p:nvSpPr>
        <p:spPr>
          <a:xfrm>
            <a:off x="704849" y="1392072"/>
            <a:ext cx="10208957" cy="6762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our study of network application layer is now complete!</a:t>
            </a:r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64F252F4-9047-6D40-8B28-18D2E55365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0006" y="2054984"/>
            <a:ext cx="4652810" cy="367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7338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specific protocols: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HTTP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SMTP, IMAP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DNS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P2P: BitTorrent</a:t>
            </a:r>
          </a:p>
          <a:p>
            <a:pPr marL="287338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video streaming, CDNs</a:t>
            </a:r>
          </a:p>
          <a:p>
            <a:pPr marL="287338" marR="0" lvl="0" indent="-2873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socket programming: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ZapfDingbat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    TCP, UDP sockets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FBD60C3-995D-4948-A95F-E9B0A2239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41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An application-layer </a:t>
            </a:r>
            <a:r>
              <a:rPr lang="en-US" altLang="en-US" dirty="0">
                <a:ea typeface="ＭＳ Ｐゴシック" panose="020B0600070205080204" pitchFamily="34" charset="-128"/>
              </a:rPr>
              <a:t>p</a:t>
            </a:r>
            <a:r>
              <a:rPr lang="en-US" altLang="en-US" sz="4400" dirty="0">
                <a:ea typeface="ＭＳ Ｐゴシック" panose="020B0600070205080204" pitchFamily="34" charset="-128"/>
              </a:rPr>
              <a:t>rotocol </a:t>
            </a:r>
            <a:r>
              <a:rPr lang="en-US" altLang="en-US" dirty="0">
                <a:ea typeface="ＭＳ Ｐゴシック" panose="020B0600070205080204" pitchFamily="34" charset="-128"/>
              </a:rPr>
              <a:t>d</a:t>
            </a:r>
            <a:r>
              <a:rPr lang="en-US" altLang="en-US" sz="4400" dirty="0">
                <a:ea typeface="ＭＳ Ｐゴシック" panose="020B0600070205080204" pitchFamily="34" charset="-128"/>
              </a:rPr>
              <a:t>efines:</a:t>
            </a:r>
            <a:endParaRPr lang="en-US" sz="440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251B37A-10ED-6C4A-A5F1-4B1BE824E86A}"/>
              </a:ext>
            </a:extLst>
          </p:cNvPr>
          <p:cNvSpPr txBox="1">
            <a:spLocks noChangeArrowheads="1"/>
          </p:cNvSpPr>
          <p:nvPr/>
        </p:nvSpPr>
        <p:spPr>
          <a:xfrm>
            <a:off x="759182" y="1464838"/>
            <a:ext cx="529730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types of messages exchanged,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request, response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syntax: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what fields in messages &amp; how fields are delineated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semantics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meaning of information in fields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rules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for when and how processes send &amp; respond to messages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3FA004C-2235-334F-8814-1F36401D2A86}"/>
              </a:ext>
            </a:extLst>
          </p:cNvPr>
          <p:cNvSpPr txBox="1">
            <a:spLocks noChangeArrowheads="1"/>
          </p:cNvSpPr>
          <p:nvPr/>
        </p:nvSpPr>
        <p:spPr>
          <a:xfrm>
            <a:off x="6555631" y="1474670"/>
            <a:ext cx="475866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open protocols: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defined in RFCs, everyone has access to protocol definition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allows for interoperability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HTTP, SMTP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proprietary protocols: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Skype, Zoom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2BFE3DF4-2D02-7D4F-B76E-99CD4324F9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33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ＭＳ Ｐゴシック" panose="020B0600070205080204" pitchFamily="34" charset="-128"/>
                <a:cs typeface="+mn-cs"/>
              </a:rPr>
              <a:t>Chapter 2: Summary</a:t>
            </a:r>
            <a:endParaRPr lang="en-US" altLang="en-US" sz="5400" dirty="0">
              <a:solidFill>
                <a:srgbClr val="000099"/>
              </a:solidFill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228601A5-E42C-D440-B994-5748EBF18265}"/>
              </a:ext>
            </a:extLst>
          </p:cNvPr>
          <p:cNvSpPr txBox="1">
            <a:spLocks noChangeArrowheads="1"/>
          </p:cNvSpPr>
          <p:nvPr/>
        </p:nvSpPr>
        <p:spPr>
          <a:xfrm>
            <a:off x="704849" y="1392072"/>
            <a:ext cx="10208957" cy="6762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Most importantly: learned about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protocols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!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2B1E62A-5D04-3E42-88B2-20CD0FBD1B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2069589"/>
            <a:ext cx="5695335" cy="4351338"/>
          </a:xfrm>
        </p:spPr>
        <p:txBody>
          <a:bodyPr>
            <a:normAutofit/>
          </a:bodyPr>
          <a:lstStyle/>
          <a:p>
            <a:pPr marL="287338" indent="-287338"/>
            <a:r>
              <a:rPr lang="en-US" altLang="en-US" dirty="0">
                <a:ea typeface="ＭＳ Ｐゴシック" panose="020B0600070205080204" pitchFamily="34" charset="-128"/>
              </a:rPr>
              <a:t>typical request/reply message exchange:</a:t>
            </a:r>
          </a:p>
          <a:p>
            <a:pPr marL="681038" lvl="1" indent="-223838"/>
            <a:r>
              <a:rPr lang="en-US" altLang="en-US" dirty="0">
                <a:ea typeface="ＭＳ Ｐゴシック" panose="020B0600070205080204" pitchFamily="34" charset="-128"/>
              </a:rPr>
              <a:t>client requests info or service</a:t>
            </a:r>
          </a:p>
          <a:p>
            <a:pPr marL="681038" lvl="1" indent="-223838"/>
            <a:r>
              <a:rPr lang="en-US" altLang="en-US" dirty="0">
                <a:ea typeface="ＭＳ Ｐゴシック" panose="020B0600070205080204" pitchFamily="34" charset="-128"/>
              </a:rPr>
              <a:t>server responds with data, status code</a:t>
            </a:r>
          </a:p>
          <a:p>
            <a:pPr marL="287338" indent="-287338"/>
            <a:r>
              <a:rPr lang="en-US" altLang="en-US" dirty="0">
                <a:ea typeface="ＭＳ Ｐゴシック" panose="020B0600070205080204" pitchFamily="34" charset="-128"/>
              </a:rPr>
              <a:t>message formats:</a:t>
            </a:r>
          </a:p>
          <a:p>
            <a:pPr marL="681038" lvl="1" indent="-223838"/>
            <a:r>
              <a:rPr lang="en-US" altLang="en-US" i="1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headers</a:t>
            </a:r>
            <a:r>
              <a:rPr lang="en-US" altLang="en-US" dirty="0">
                <a:ea typeface="ＭＳ Ｐゴシック" panose="020B0600070205080204" pitchFamily="34" charset="-128"/>
              </a:rPr>
              <a:t>: fields giving info about data</a:t>
            </a:r>
          </a:p>
          <a:p>
            <a:pPr marL="681038" lvl="1" indent="-223838"/>
            <a:r>
              <a:rPr lang="en-US" altLang="en-US" i="1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data: </a:t>
            </a:r>
            <a:r>
              <a:rPr lang="en-US" altLang="en-US" dirty="0">
                <a:ea typeface="ＭＳ Ｐゴシック" panose="020B0600070205080204" pitchFamily="34" charset="-128"/>
              </a:rPr>
              <a:t>info(payload)  being communicated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9AD5240-FBC2-9D46-B622-22B9C356A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2343" y="2015039"/>
            <a:ext cx="4654808" cy="367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7013" indent="-227013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27013" marR="0" lvl="0" indent="-2270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important themes: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centralized vs. decentralized </a:t>
            </a: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stateless vs. stateful</a:t>
            </a: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scalability</a:t>
            </a: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reliable vs. unreliable message transfer </a:t>
            </a: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“complexity at network edge”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E0ABB88-CECD-DD4A-8A5D-BE0426218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39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DAED8F-A519-EF47-929F-05BF2AABE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P12</a:t>
            </a:r>
          </a:p>
          <a:p>
            <a:r>
              <a:rPr lang="en-CN" dirty="0"/>
              <a:t>Deadline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March</a:t>
            </a:r>
            <a:r>
              <a:rPr lang="zh-CN" altLang="en-US" dirty="0"/>
              <a:t> </a:t>
            </a:r>
            <a:r>
              <a:rPr lang="en-US" altLang="zh-CN" dirty="0"/>
              <a:t>29th,</a:t>
            </a:r>
            <a:r>
              <a:rPr lang="zh-CN" altLang="en-US" dirty="0"/>
              <a:t> </a:t>
            </a:r>
            <a:r>
              <a:rPr lang="en-US" altLang="zh-CN" dirty="0"/>
              <a:t>2022</a:t>
            </a:r>
          </a:p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submit:</a:t>
            </a:r>
          </a:p>
          <a:p>
            <a:pPr lvl="1"/>
            <a:r>
              <a:rPr lang="en-US" altLang="zh-CN" dirty="0"/>
              <a:t>Server</a:t>
            </a:r>
            <a:r>
              <a:rPr lang="zh-CN" altLang="en-US" dirty="0"/>
              <a:t> </a:t>
            </a:r>
            <a:r>
              <a:rPr lang="en-US" altLang="zh-CN" dirty="0"/>
              <a:t>side</a:t>
            </a:r>
            <a:r>
              <a:rPr lang="zh-CN" altLang="en-US" dirty="0"/>
              <a:t> </a:t>
            </a:r>
            <a:r>
              <a:rPr lang="en-US" altLang="zh-CN" dirty="0"/>
              <a:t>program,</a:t>
            </a:r>
            <a:r>
              <a:rPr lang="zh-CN" altLang="en-US" dirty="0"/>
              <a:t> </a:t>
            </a:r>
            <a:r>
              <a:rPr lang="en-US" altLang="zh-CN" dirty="0"/>
              <a:t>e.g.</a:t>
            </a:r>
            <a:r>
              <a:rPr lang="zh-CN" altLang="en-US" dirty="0"/>
              <a:t> </a:t>
            </a:r>
            <a:r>
              <a:rPr lang="en-US" altLang="zh-CN" dirty="0" err="1"/>
              <a:t>server.py</a:t>
            </a:r>
            <a:endParaRPr lang="en-US" altLang="zh-CN" dirty="0"/>
          </a:p>
          <a:p>
            <a:pPr lvl="1"/>
            <a:r>
              <a:rPr lang="en-US" altLang="zh-CN" dirty="0"/>
              <a:t>Screenshot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server’s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Screenshot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configuration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browser</a:t>
            </a:r>
            <a:r>
              <a:rPr lang="zh-CN" altLang="en-US" dirty="0"/>
              <a:t> </a:t>
            </a:r>
            <a:r>
              <a:rPr lang="en-US" altLang="zh-CN" dirty="0"/>
              <a:t>proxy</a:t>
            </a:r>
            <a:r>
              <a:rPr lang="zh-CN" altLang="en-US" dirty="0"/>
              <a:t> 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028AE2-9673-FC41-A65B-2E1435975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Homework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395E6-8F8A-994C-963E-C8AA5B392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6127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6324E8-804D-814E-80CA-306D385C9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1689"/>
            <a:ext cx="10515600" cy="894622"/>
          </a:xfrm>
        </p:spPr>
        <p:txBody>
          <a:bodyPr>
            <a:normAutofit/>
          </a:bodyPr>
          <a:lstStyle/>
          <a:p>
            <a:pPr algn="ctr"/>
            <a:r>
              <a:rPr lang="en-US" altLang="en-US" sz="4400" dirty="0">
                <a:ea typeface="ＭＳ Ｐゴシック" panose="020B0600070205080204" pitchFamily="34" charset="-128"/>
              </a:rPr>
              <a:t>Additional Chapter 2 slides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5037012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113</a:t>
            </a:fld>
            <a:endParaRPr lang="en-US" dirty="0"/>
          </a:p>
        </p:txBody>
      </p:sp>
      <p:sp>
        <p:nvSpPr>
          <p:cNvPr id="133" name="Rectangle 3">
            <a:extLst>
              <a:ext uri="{FF2B5EF4-FFF2-40B4-BE49-F238E27FC236}">
                <a16:creationId xmlns:a16="http://schemas.microsoft.com/office/drawing/2014/main" id="{D5CD8C7F-9F1D-3848-BEE3-38D59C403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     </a:t>
            </a:r>
            <a:r>
              <a:rPr lang="en-US" altLang="en-US" sz="2200" b="1" dirty="0">
                <a:latin typeface="Courier New" panose="02070309020205020404" pitchFamily="49" charset="0"/>
              </a:rPr>
              <a:t>S: 220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HELO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 Hello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, pleased to meet you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MAIL FROM: &lt;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alice@crepes.fr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&gt;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alice@crepes.fr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... Sender ok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RCPT TO: &lt;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bob@hamburger.edu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&gt;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bob@hamburger.edu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... Recipient ok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DATA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354 Enter mail, end with "." on a line by itself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Do you like ketchup?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How about pickles?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Message accepted for delivery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QUIT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221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closing connection</a:t>
            </a:r>
            <a:endParaRPr lang="en-US" altLang="en-US" sz="22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89495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CDN content access: a closer look</a:t>
            </a:r>
          </a:p>
        </p:txBody>
      </p:sp>
      <p:sp>
        <p:nvSpPr>
          <p:cNvPr id="213" name="Freeform 1287">
            <a:extLst>
              <a:ext uri="{FF2B5EF4-FFF2-40B4-BE49-F238E27FC236}">
                <a16:creationId xmlns:a16="http://schemas.microsoft.com/office/drawing/2014/main" id="{228CCD74-01FC-904C-B060-AA03E75751C9}"/>
              </a:ext>
            </a:extLst>
          </p:cNvPr>
          <p:cNvSpPr>
            <a:spLocks/>
          </p:cNvSpPr>
          <p:nvPr/>
        </p:nvSpPr>
        <p:spPr bwMode="auto">
          <a:xfrm rot="5400000">
            <a:off x="2597150" y="4305582"/>
            <a:ext cx="2554288" cy="1422400"/>
          </a:xfrm>
          <a:custGeom>
            <a:avLst/>
            <a:gdLst>
              <a:gd name="T0" fmla="*/ 2147483647 w 10000"/>
              <a:gd name="T1" fmla="*/ 362723237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32822051 w 10000"/>
              <a:gd name="T9" fmla="*/ 2147483647 h 10000"/>
              <a:gd name="T10" fmla="*/ 1482993304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621796755 h 10000"/>
              <a:gd name="T32" fmla="*/ 2147483647 w 10000"/>
              <a:gd name="T33" fmla="*/ 14385158 h 10000"/>
              <a:gd name="T34" fmla="*/ 2147483647 w 10000"/>
              <a:gd name="T35" fmla="*/ 362723237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0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214" name="Freeform 1287">
            <a:extLst>
              <a:ext uri="{FF2B5EF4-FFF2-40B4-BE49-F238E27FC236}">
                <a16:creationId xmlns:a16="http://schemas.microsoft.com/office/drawing/2014/main" id="{DD39A0F8-5ECF-2F47-93D0-7B4020DBC930}"/>
              </a:ext>
            </a:extLst>
          </p:cNvPr>
          <p:cNvSpPr>
            <a:spLocks/>
          </p:cNvSpPr>
          <p:nvPr/>
        </p:nvSpPr>
        <p:spPr bwMode="auto">
          <a:xfrm>
            <a:off x="5650706" y="5181088"/>
            <a:ext cx="3467100" cy="1422400"/>
          </a:xfrm>
          <a:custGeom>
            <a:avLst/>
            <a:gdLst>
              <a:gd name="T0" fmla="*/ 2147483647 w 10000"/>
              <a:gd name="T1" fmla="*/ 362723237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47483647 w 10000"/>
              <a:gd name="T9" fmla="*/ 2147483647 h 10000"/>
              <a:gd name="T10" fmla="*/ 2147483647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621796755 h 10000"/>
              <a:gd name="T32" fmla="*/ 2147483647 w 10000"/>
              <a:gd name="T33" fmla="*/ 14385158 h 10000"/>
              <a:gd name="T34" fmla="*/ 2147483647 w 10000"/>
              <a:gd name="T35" fmla="*/ 362723237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0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grpSp>
        <p:nvGrpSpPr>
          <p:cNvPr id="215" name="Group 249">
            <a:extLst>
              <a:ext uri="{FF2B5EF4-FFF2-40B4-BE49-F238E27FC236}">
                <a16:creationId xmlns:a16="http://schemas.microsoft.com/office/drawing/2014/main" id="{1E28E1B3-4D9E-A943-B1E1-5EA471FAF4B9}"/>
              </a:ext>
            </a:extLst>
          </p:cNvPr>
          <p:cNvGrpSpPr>
            <a:grpSpLocks/>
          </p:cNvGrpSpPr>
          <p:nvPr/>
        </p:nvGrpSpPr>
        <p:grpSpPr bwMode="auto">
          <a:xfrm>
            <a:off x="3766344" y="3952363"/>
            <a:ext cx="460375" cy="638175"/>
            <a:chOff x="4140" y="429"/>
            <a:chExt cx="1425" cy="2396"/>
          </a:xfrm>
        </p:grpSpPr>
        <p:sp>
          <p:nvSpPr>
            <p:cNvPr id="216" name="Freeform 250">
              <a:extLst>
                <a:ext uri="{FF2B5EF4-FFF2-40B4-BE49-F238E27FC236}">
                  <a16:creationId xmlns:a16="http://schemas.microsoft.com/office/drawing/2014/main" id="{B0D9C1C1-8FAC-0A48-AD6D-6708E7F90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7" name="Rectangle 251">
              <a:extLst>
                <a:ext uri="{FF2B5EF4-FFF2-40B4-BE49-F238E27FC236}">
                  <a16:creationId xmlns:a16="http://schemas.microsoft.com/office/drawing/2014/main" id="{DAC7A760-CCFF-7C42-91EE-BAAF6449D3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7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18" name="Freeform 252">
              <a:extLst>
                <a:ext uri="{FF2B5EF4-FFF2-40B4-BE49-F238E27FC236}">
                  <a16:creationId xmlns:a16="http://schemas.microsoft.com/office/drawing/2014/main" id="{C8AF8725-E2C6-494E-ABB0-0D8887CD3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9" name="Freeform 253">
              <a:extLst>
                <a:ext uri="{FF2B5EF4-FFF2-40B4-BE49-F238E27FC236}">
                  <a16:creationId xmlns:a16="http://schemas.microsoft.com/office/drawing/2014/main" id="{23A96641-AC09-3A47-A92E-5071632BF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20" name="Rectangle 254">
              <a:extLst>
                <a:ext uri="{FF2B5EF4-FFF2-40B4-BE49-F238E27FC236}">
                  <a16:creationId xmlns:a16="http://schemas.microsoft.com/office/drawing/2014/main" id="{B3EFAE35-A0C9-1D47-B5F7-279023A949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1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21" name="Group 255">
              <a:extLst>
                <a:ext uri="{FF2B5EF4-FFF2-40B4-BE49-F238E27FC236}">
                  <a16:creationId xmlns:a16="http://schemas.microsoft.com/office/drawing/2014/main" id="{68039A40-835E-0340-B938-17D55C18DC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46" name="AutoShape 256">
                <a:extLst>
                  <a:ext uri="{FF2B5EF4-FFF2-40B4-BE49-F238E27FC236}">
                    <a16:creationId xmlns:a16="http://schemas.microsoft.com/office/drawing/2014/main" id="{249C7189-FC73-E443-8DC7-BD883F218B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7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47" name="AutoShape 257">
                <a:extLst>
                  <a:ext uri="{FF2B5EF4-FFF2-40B4-BE49-F238E27FC236}">
                    <a16:creationId xmlns:a16="http://schemas.microsoft.com/office/drawing/2014/main" id="{40E18D47-6D3F-6747-BC54-E8874F259F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5"/>
                <a:ext cx="687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22" name="Rectangle 258">
              <a:extLst>
                <a:ext uri="{FF2B5EF4-FFF2-40B4-BE49-F238E27FC236}">
                  <a16:creationId xmlns:a16="http://schemas.microsoft.com/office/drawing/2014/main" id="{245C5FA1-1E9F-C840-85BB-E63FB62AA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23" name="Group 259">
              <a:extLst>
                <a:ext uri="{FF2B5EF4-FFF2-40B4-BE49-F238E27FC236}">
                  <a16:creationId xmlns:a16="http://schemas.microsoft.com/office/drawing/2014/main" id="{2F90DA4E-89FF-3440-9531-562077350B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44" name="AutoShape 260">
                <a:extLst>
                  <a:ext uri="{FF2B5EF4-FFF2-40B4-BE49-F238E27FC236}">
                    <a16:creationId xmlns:a16="http://schemas.microsoft.com/office/drawing/2014/main" id="{13ACC81D-1647-C64F-BB80-11A9441DD9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4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45" name="AutoShape 261">
                <a:extLst>
                  <a:ext uri="{FF2B5EF4-FFF2-40B4-BE49-F238E27FC236}">
                    <a16:creationId xmlns:a16="http://schemas.microsoft.com/office/drawing/2014/main" id="{B468F355-53FD-9248-9060-88BC3C7DE5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8"/>
                <a:ext cx="693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24" name="Rectangle 262">
              <a:extLst>
                <a:ext uri="{FF2B5EF4-FFF2-40B4-BE49-F238E27FC236}">
                  <a16:creationId xmlns:a16="http://schemas.microsoft.com/office/drawing/2014/main" id="{042D7781-9DC2-5644-B21D-1DB42688C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9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25" name="Rectangle 263">
              <a:extLst>
                <a:ext uri="{FF2B5EF4-FFF2-40B4-BE49-F238E27FC236}">
                  <a16:creationId xmlns:a16="http://schemas.microsoft.com/office/drawing/2014/main" id="{0B618EE3-4DAD-B749-84AF-332004E10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7"/>
              <a:ext cx="595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26" name="Group 264">
              <a:extLst>
                <a:ext uri="{FF2B5EF4-FFF2-40B4-BE49-F238E27FC236}">
                  <a16:creationId xmlns:a16="http://schemas.microsoft.com/office/drawing/2014/main" id="{C4B725EE-5DAE-6E4F-9150-DA20C82CD7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42" name="AutoShape 265">
                <a:extLst>
                  <a:ext uri="{FF2B5EF4-FFF2-40B4-BE49-F238E27FC236}">
                    <a16:creationId xmlns:a16="http://schemas.microsoft.com/office/drawing/2014/main" id="{AC19035F-EAE8-9B48-AA40-95279E0294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43" name="AutoShape 266">
                <a:extLst>
                  <a:ext uri="{FF2B5EF4-FFF2-40B4-BE49-F238E27FC236}">
                    <a16:creationId xmlns:a16="http://schemas.microsoft.com/office/drawing/2014/main" id="{B10DB91C-D914-5347-A02D-C517AB629C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8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27" name="Freeform 267">
              <a:extLst>
                <a:ext uri="{FF2B5EF4-FFF2-40B4-BE49-F238E27FC236}">
                  <a16:creationId xmlns:a16="http://schemas.microsoft.com/office/drawing/2014/main" id="{E6ABFAC0-3373-E547-96E5-C4BE7E6DB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228" name="Group 268">
              <a:extLst>
                <a:ext uri="{FF2B5EF4-FFF2-40B4-BE49-F238E27FC236}">
                  <a16:creationId xmlns:a16="http://schemas.microsoft.com/office/drawing/2014/main" id="{B68863D9-7CA6-1F40-B157-3E831A3E55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40" name="AutoShape 269">
                <a:extLst>
                  <a:ext uri="{FF2B5EF4-FFF2-40B4-BE49-F238E27FC236}">
                    <a16:creationId xmlns:a16="http://schemas.microsoft.com/office/drawing/2014/main" id="{5D280D8D-AF52-5C4E-9287-CAF0D45624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41" name="AutoShape 270">
                <a:extLst>
                  <a:ext uri="{FF2B5EF4-FFF2-40B4-BE49-F238E27FC236}">
                    <a16:creationId xmlns:a16="http://schemas.microsoft.com/office/drawing/2014/main" id="{7BC00C41-C1EB-054A-9650-78749FC99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8"/>
                <a:ext cx="68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29" name="Rectangle 271">
              <a:extLst>
                <a:ext uri="{FF2B5EF4-FFF2-40B4-BE49-F238E27FC236}">
                  <a16:creationId xmlns:a16="http://schemas.microsoft.com/office/drawing/2014/main" id="{32CECF9C-1571-A642-81E2-7933F1725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69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0" name="Freeform 272">
              <a:extLst>
                <a:ext uri="{FF2B5EF4-FFF2-40B4-BE49-F238E27FC236}">
                  <a16:creationId xmlns:a16="http://schemas.microsoft.com/office/drawing/2014/main" id="{8E8B7CD2-AF81-DD4E-8787-A545048B6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31" name="Freeform 273">
              <a:extLst>
                <a:ext uri="{FF2B5EF4-FFF2-40B4-BE49-F238E27FC236}">
                  <a16:creationId xmlns:a16="http://schemas.microsoft.com/office/drawing/2014/main" id="{1E646304-4EED-1843-9F3F-47A48A8FD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32" name="Oval 274">
              <a:extLst>
                <a:ext uri="{FF2B5EF4-FFF2-40B4-BE49-F238E27FC236}">
                  <a16:creationId xmlns:a16="http://schemas.microsoft.com/office/drawing/2014/main" id="{620CB649-F6F4-8A43-935D-669505576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3" name="Freeform 275">
              <a:extLst>
                <a:ext uri="{FF2B5EF4-FFF2-40B4-BE49-F238E27FC236}">
                  <a16:creationId xmlns:a16="http://schemas.microsoft.com/office/drawing/2014/main" id="{BC7A52A7-E812-0E42-A705-24BD8B03C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34" name="AutoShape 276">
              <a:extLst>
                <a:ext uri="{FF2B5EF4-FFF2-40B4-BE49-F238E27FC236}">
                  <a16:creationId xmlns:a16="http://schemas.microsoft.com/office/drawing/2014/main" id="{B321EED6-EE0E-A949-8544-120BF8ADF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199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5" name="AutoShape 277">
              <a:extLst>
                <a:ext uri="{FF2B5EF4-FFF2-40B4-BE49-F238E27FC236}">
                  <a16:creationId xmlns:a16="http://schemas.microsoft.com/office/drawing/2014/main" id="{D0810544-9A32-2149-9609-08A26E0DD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1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6" name="Oval 278">
              <a:extLst>
                <a:ext uri="{FF2B5EF4-FFF2-40B4-BE49-F238E27FC236}">
                  <a16:creationId xmlns:a16="http://schemas.microsoft.com/office/drawing/2014/main" id="{F98A990D-410A-FE4B-BC5E-7CB969982A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4"/>
              <a:ext cx="162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7" name="Oval 279">
              <a:extLst>
                <a:ext uri="{FF2B5EF4-FFF2-40B4-BE49-F238E27FC236}">
                  <a16:creationId xmlns:a16="http://schemas.microsoft.com/office/drawing/2014/main" id="{AD5314C5-5CBD-3A4D-9223-169513F32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8" name="Oval 280">
              <a:extLst>
                <a:ext uri="{FF2B5EF4-FFF2-40B4-BE49-F238E27FC236}">
                  <a16:creationId xmlns:a16="http://schemas.microsoft.com/office/drawing/2014/main" id="{BC1AFB28-3591-674E-B2FB-C6E6F4A79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78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39" name="Rectangle 281">
              <a:extLst>
                <a:ext uri="{FF2B5EF4-FFF2-40B4-BE49-F238E27FC236}">
                  <a16:creationId xmlns:a16="http://schemas.microsoft.com/office/drawing/2014/main" id="{9AA63860-49E0-5B40-AD32-93E326DD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6"/>
              <a:ext cx="84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</p:grpSp>
      <p:sp>
        <p:nvSpPr>
          <p:cNvPr id="248" name="TextBox 4">
            <a:extLst>
              <a:ext uri="{FF2B5EF4-FFF2-40B4-BE49-F238E27FC236}">
                <a16:creationId xmlns:a16="http://schemas.microsoft.com/office/drawing/2014/main" id="{43038291-F1F7-1A42-ACD1-CDB68EE3A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2119" y="4527038"/>
            <a:ext cx="15049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netcinema.com</a:t>
            </a:r>
            <a:endParaRPr lang="en-US" altLang="en-US" sz="1800" i="1">
              <a:solidFill>
                <a:srgbClr val="000000"/>
              </a:solidFill>
              <a:latin typeface="Arial Narrow" panose="020B0604020202020204" pitchFamily="34" charset="0"/>
              <a:cs typeface="Arial"/>
            </a:endParaRPr>
          </a:p>
        </p:txBody>
      </p:sp>
      <p:grpSp>
        <p:nvGrpSpPr>
          <p:cNvPr id="249" name="Group 542">
            <a:extLst>
              <a:ext uri="{FF2B5EF4-FFF2-40B4-BE49-F238E27FC236}">
                <a16:creationId xmlns:a16="http://schemas.microsoft.com/office/drawing/2014/main" id="{D7F4074B-738E-E04D-BB9A-973C0D741E61}"/>
              </a:ext>
            </a:extLst>
          </p:cNvPr>
          <p:cNvGrpSpPr>
            <a:grpSpLocks/>
          </p:cNvGrpSpPr>
          <p:nvPr/>
        </p:nvGrpSpPr>
        <p:grpSpPr bwMode="auto">
          <a:xfrm>
            <a:off x="5838031" y="2339463"/>
            <a:ext cx="963613" cy="835025"/>
            <a:chOff x="-44" y="1473"/>
            <a:chExt cx="981" cy="1105"/>
          </a:xfrm>
        </p:grpSpPr>
        <p:pic>
          <p:nvPicPr>
            <p:cNvPr id="250" name="Picture 529" descr="desktop_computer_stylized_medium">
              <a:extLst>
                <a:ext uri="{FF2B5EF4-FFF2-40B4-BE49-F238E27FC236}">
                  <a16:creationId xmlns:a16="http://schemas.microsoft.com/office/drawing/2014/main" id="{2A6C663B-7C36-D94A-AC3F-30EDA46B17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1" name="Freeform 530">
              <a:extLst>
                <a:ext uri="{FF2B5EF4-FFF2-40B4-BE49-F238E27FC236}">
                  <a16:creationId xmlns:a16="http://schemas.microsoft.com/office/drawing/2014/main" id="{AE86A2A4-31AC-8445-9142-88A7A7F1DB3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</p:grpSp>
      <p:grpSp>
        <p:nvGrpSpPr>
          <p:cNvPr id="252" name="Group 249">
            <a:extLst>
              <a:ext uri="{FF2B5EF4-FFF2-40B4-BE49-F238E27FC236}">
                <a16:creationId xmlns:a16="http://schemas.microsoft.com/office/drawing/2014/main" id="{82ABC91D-87DE-B041-A782-A21966C399FD}"/>
              </a:ext>
            </a:extLst>
          </p:cNvPr>
          <p:cNvGrpSpPr>
            <a:grpSpLocks/>
          </p:cNvGrpSpPr>
          <p:nvPr/>
        </p:nvGrpSpPr>
        <p:grpSpPr bwMode="auto">
          <a:xfrm>
            <a:off x="6063456" y="5498588"/>
            <a:ext cx="377825" cy="636588"/>
            <a:chOff x="4140" y="429"/>
            <a:chExt cx="1425" cy="2396"/>
          </a:xfrm>
        </p:grpSpPr>
        <p:sp>
          <p:nvSpPr>
            <p:cNvPr id="253" name="Freeform 250">
              <a:extLst>
                <a:ext uri="{FF2B5EF4-FFF2-40B4-BE49-F238E27FC236}">
                  <a16:creationId xmlns:a16="http://schemas.microsoft.com/office/drawing/2014/main" id="{B6336992-84F9-E544-B0FB-296D46A4D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54" name="Rectangle 251">
              <a:extLst>
                <a:ext uri="{FF2B5EF4-FFF2-40B4-BE49-F238E27FC236}">
                  <a16:creationId xmlns:a16="http://schemas.microsoft.com/office/drawing/2014/main" id="{78BCEE24-1761-5249-A6B5-7D3A5F9FE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55" name="Freeform 252">
              <a:extLst>
                <a:ext uri="{FF2B5EF4-FFF2-40B4-BE49-F238E27FC236}">
                  <a16:creationId xmlns:a16="http://schemas.microsoft.com/office/drawing/2014/main" id="{E1E6866E-9944-0444-9CD1-0E53EDF63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56" name="Freeform 253">
              <a:extLst>
                <a:ext uri="{FF2B5EF4-FFF2-40B4-BE49-F238E27FC236}">
                  <a16:creationId xmlns:a16="http://schemas.microsoft.com/office/drawing/2014/main" id="{E3EF6613-0BD2-D74B-8ACD-793D2311E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57" name="Rectangle 254">
              <a:extLst>
                <a:ext uri="{FF2B5EF4-FFF2-40B4-BE49-F238E27FC236}">
                  <a16:creationId xmlns:a16="http://schemas.microsoft.com/office/drawing/2014/main" id="{1B5607A8-8192-EE41-AA98-1FD760062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2"/>
              <a:ext cx="599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58" name="Group 255">
              <a:extLst>
                <a:ext uri="{FF2B5EF4-FFF2-40B4-BE49-F238E27FC236}">
                  <a16:creationId xmlns:a16="http://schemas.microsoft.com/office/drawing/2014/main" id="{E598C917-5DAC-A74C-BC38-F38609D83A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83" name="AutoShape 256">
                <a:extLst>
                  <a:ext uri="{FF2B5EF4-FFF2-40B4-BE49-F238E27FC236}">
                    <a16:creationId xmlns:a16="http://schemas.microsoft.com/office/drawing/2014/main" id="{2D4A9DE9-605D-B44A-B42D-8B8FD41D20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84" name="AutoShape 257">
                <a:extLst>
                  <a:ext uri="{FF2B5EF4-FFF2-40B4-BE49-F238E27FC236}">
                    <a16:creationId xmlns:a16="http://schemas.microsoft.com/office/drawing/2014/main" id="{8DAEE46A-91B5-1542-A2A3-0A73FBAA66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9" y="2585"/>
                <a:ext cx="687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9EDC076A-0334-1747-B5B3-289ED6DED1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32C9426B-BB9B-B047-A067-588E765FD1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81" name="AutoShape 260">
                <a:extLst>
                  <a:ext uri="{FF2B5EF4-FFF2-40B4-BE49-F238E27FC236}">
                    <a16:creationId xmlns:a16="http://schemas.microsoft.com/office/drawing/2014/main" id="{56AA5891-245B-2848-B1AE-8078326D8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82" name="AutoShape 261">
                <a:extLst>
                  <a:ext uri="{FF2B5EF4-FFF2-40B4-BE49-F238E27FC236}">
                    <a16:creationId xmlns:a16="http://schemas.microsoft.com/office/drawing/2014/main" id="{292C7F6D-C6A8-E340-B353-3D50EC006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" y="2589"/>
                <a:ext cx="695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61" name="Rectangle 262">
              <a:extLst>
                <a:ext uri="{FF2B5EF4-FFF2-40B4-BE49-F238E27FC236}">
                  <a16:creationId xmlns:a16="http://schemas.microsoft.com/office/drawing/2014/main" id="{9975A542-BD3E-2241-B19C-D5222F89C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5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62" name="Rectangle 263">
              <a:extLst>
                <a:ext uri="{FF2B5EF4-FFF2-40B4-BE49-F238E27FC236}">
                  <a16:creationId xmlns:a16="http://schemas.microsoft.com/office/drawing/2014/main" id="{131F24C8-1609-3A42-AAF9-A0A55B053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4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63" name="Group 264">
              <a:extLst>
                <a:ext uri="{FF2B5EF4-FFF2-40B4-BE49-F238E27FC236}">
                  <a16:creationId xmlns:a16="http://schemas.microsoft.com/office/drawing/2014/main" id="{DA0BE284-70C5-1D4C-848A-D5B19769AF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79" name="AutoShape 265">
                <a:extLst>
                  <a:ext uri="{FF2B5EF4-FFF2-40B4-BE49-F238E27FC236}">
                    <a16:creationId xmlns:a16="http://schemas.microsoft.com/office/drawing/2014/main" id="{9A10A2CD-C783-EA45-99EF-A15666C761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23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80" name="AutoShape 266">
                <a:extLst>
                  <a:ext uri="{FF2B5EF4-FFF2-40B4-BE49-F238E27FC236}">
                    <a16:creationId xmlns:a16="http://schemas.microsoft.com/office/drawing/2014/main" id="{81E7871B-7E86-A449-AAC7-B3A4F67D4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64" name="Freeform 267">
              <a:extLst>
                <a:ext uri="{FF2B5EF4-FFF2-40B4-BE49-F238E27FC236}">
                  <a16:creationId xmlns:a16="http://schemas.microsoft.com/office/drawing/2014/main" id="{E2D06767-2AE6-E346-9DEE-2B88952E5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265" name="Group 268">
              <a:extLst>
                <a:ext uri="{FF2B5EF4-FFF2-40B4-BE49-F238E27FC236}">
                  <a16:creationId xmlns:a16="http://schemas.microsoft.com/office/drawing/2014/main" id="{E7E1C562-3799-AF47-BF9B-74E86A5F23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77" name="AutoShape 269">
                <a:extLst>
                  <a:ext uri="{FF2B5EF4-FFF2-40B4-BE49-F238E27FC236}">
                    <a16:creationId xmlns:a16="http://schemas.microsoft.com/office/drawing/2014/main" id="{4F61C04B-F3E6-4D48-BAD6-0EAD3E1F5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78" name="AutoShape 270">
                <a:extLst>
                  <a:ext uri="{FF2B5EF4-FFF2-40B4-BE49-F238E27FC236}">
                    <a16:creationId xmlns:a16="http://schemas.microsoft.com/office/drawing/2014/main" id="{513B9CEF-7F6F-5A4F-8216-DE523DCC3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2584"/>
                <a:ext cx="68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66" name="Rectangle 271">
              <a:extLst>
                <a:ext uri="{FF2B5EF4-FFF2-40B4-BE49-F238E27FC236}">
                  <a16:creationId xmlns:a16="http://schemas.microsoft.com/office/drawing/2014/main" id="{E19FAE7C-A4FB-B348-9AE8-F9AEE7389F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67" name="Freeform 272">
              <a:extLst>
                <a:ext uri="{FF2B5EF4-FFF2-40B4-BE49-F238E27FC236}">
                  <a16:creationId xmlns:a16="http://schemas.microsoft.com/office/drawing/2014/main" id="{64699186-33BF-084C-B840-EC12B5AED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68" name="Freeform 273">
              <a:extLst>
                <a:ext uri="{FF2B5EF4-FFF2-40B4-BE49-F238E27FC236}">
                  <a16:creationId xmlns:a16="http://schemas.microsoft.com/office/drawing/2014/main" id="{05916BD8-54B5-534D-9C9F-E944051FA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69" name="Oval 274">
              <a:extLst>
                <a:ext uri="{FF2B5EF4-FFF2-40B4-BE49-F238E27FC236}">
                  <a16:creationId xmlns:a16="http://schemas.microsoft.com/office/drawing/2014/main" id="{02C14A54-973D-F349-8BC1-74F6A6060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0"/>
              <a:ext cx="48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0" name="Freeform 275">
              <a:extLst>
                <a:ext uri="{FF2B5EF4-FFF2-40B4-BE49-F238E27FC236}">
                  <a16:creationId xmlns:a16="http://schemas.microsoft.com/office/drawing/2014/main" id="{B9604253-04A4-2D47-AC8A-0FD7F8762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71" name="AutoShape 276">
              <a:extLst>
                <a:ext uri="{FF2B5EF4-FFF2-40B4-BE49-F238E27FC236}">
                  <a16:creationId xmlns:a16="http://schemas.microsoft.com/office/drawing/2014/main" id="{82809C39-8B69-CC49-9302-C36BDDD7C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3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2" name="AutoShape 277">
              <a:extLst>
                <a:ext uri="{FF2B5EF4-FFF2-40B4-BE49-F238E27FC236}">
                  <a16:creationId xmlns:a16="http://schemas.microsoft.com/office/drawing/2014/main" id="{AD64E110-D5C0-724E-9993-2B6C8E2AE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1"/>
              <a:ext cx="1072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3" name="Oval 278">
              <a:extLst>
                <a:ext uri="{FF2B5EF4-FFF2-40B4-BE49-F238E27FC236}">
                  <a16:creationId xmlns:a16="http://schemas.microsoft.com/office/drawing/2014/main" id="{6C9D87ED-6CB3-934F-B564-1CEA98708C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62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4" name="Oval 279">
              <a:extLst>
                <a:ext uri="{FF2B5EF4-FFF2-40B4-BE49-F238E27FC236}">
                  <a16:creationId xmlns:a16="http://schemas.microsoft.com/office/drawing/2014/main" id="{B05751B1-2967-E24D-8ED1-EC3F29FC49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5" name="Oval 280">
              <a:extLst>
                <a:ext uri="{FF2B5EF4-FFF2-40B4-BE49-F238E27FC236}">
                  <a16:creationId xmlns:a16="http://schemas.microsoft.com/office/drawing/2014/main" id="{BDC789C6-139A-7F47-BBA4-A9548A984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56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76" name="Rectangle 281">
              <a:extLst>
                <a:ext uri="{FF2B5EF4-FFF2-40B4-BE49-F238E27FC236}">
                  <a16:creationId xmlns:a16="http://schemas.microsoft.com/office/drawing/2014/main" id="{EC7E6803-2E89-6C4D-B2A1-9709BE999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3"/>
              <a:ext cx="84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</p:grpSp>
      <p:grpSp>
        <p:nvGrpSpPr>
          <p:cNvPr id="285" name="Group 249">
            <a:extLst>
              <a:ext uri="{FF2B5EF4-FFF2-40B4-BE49-F238E27FC236}">
                <a16:creationId xmlns:a16="http://schemas.microsoft.com/office/drawing/2014/main" id="{5D4AAAE8-F9A0-654F-98A7-CC2ECC135FA9}"/>
              </a:ext>
            </a:extLst>
          </p:cNvPr>
          <p:cNvGrpSpPr>
            <a:grpSpLocks/>
          </p:cNvGrpSpPr>
          <p:nvPr/>
        </p:nvGrpSpPr>
        <p:grpSpPr bwMode="auto">
          <a:xfrm>
            <a:off x="3871119" y="5217601"/>
            <a:ext cx="420687" cy="636587"/>
            <a:chOff x="4140" y="429"/>
            <a:chExt cx="1425" cy="2396"/>
          </a:xfrm>
        </p:grpSpPr>
        <p:sp>
          <p:nvSpPr>
            <p:cNvPr id="286" name="Freeform 250">
              <a:extLst>
                <a:ext uri="{FF2B5EF4-FFF2-40B4-BE49-F238E27FC236}">
                  <a16:creationId xmlns:a16="http://schemas.microsoft.com/office/drawing/2014/main" id="{0B87D54D-E726-534E-BF18-2B9138569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87" name="Rectangle 251">
              <a:extLst>
                <a:ext uri="{FF2B5EF4-FFF2-40B4-BE49-F238E27FC236}">
                  <a16:creationId xmlns:a16="http://schemas.microsoft.com/office/drawing/2014/main" id="{A9328C80-65CD-674C-BDC2-D31C02FE8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429"/>
              <a:ext cx="1049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88" name="Freeform 252">
              <a:extLst>
                <a:ext uri="{FF2B5EF4-FFF2-40B4-BE49-F238E27FC236}">
                  <a16:creationId xmlns:a16="http://schemas.microsoft.com/office/drawing/2014/main" id="{ACCDA70E-8CBA-1249-B2C8-9A49B7842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89" name="Freeform 253">
              <a:extLst>
                <a:ext uri="{FF2B5EF4-FFF2-40B4-BE49-F238E27FC236}">
                  <a16:creationId xmlns:a16="http://schemas.microsoft.com/office/drawing/2014/main" id="{700C846B-C558-394E-9C8C-0878836FE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90" name="Rectangle 254">
              <a:extLst>
                <a:ext uri="{FF2B5EF4-FFF2-40B4-BE49-F238E27FC236}">
                  <a16:creationId xmlns:a16="http://schemas.microsoft.com/office/drawing/2014/main" id="{CE895704-FDB9-9E48-A79E-0D2CEBA8C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692"/>
              <a:ext cx="592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91" name="Group 255">
              <a:extLst>
                <a:ext uri="{FF2B5EF4-FFF2-40B4-BE49-F238E27FC236}">
                  <a16:creationId xmlns:a16="http://schemas.microsoft.com/office/drawing/2014/main" id="{4DB05A0D-BA48-AB4B-9CB8-DD16A252B5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16" name="AutoShape 256">
                <a:extLst>
                  <a:ext uri="{FF2B5EF4-FFF2-40B4-BE49-F238E27FC236}">
                    <a16:creationId xmlns:a16="http://schemas.microsoft.com/office/drawing/2014/main" id="{27290732-93A5-A442-A11F-A1A25B23A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17" name="AutoShape 257">
                <a:extLst>
                  <a:ext uri="{FF2B5EF4-FFF2-40B4-BE49-F238E27FC236}">
                    <a16:creationId xmlns:a16="http://schemas.microsoft.com/office/drawing/2014/main" id="{AABD319C-F558-C147-B5A0-2220E59952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5"/>
                <a:ext cx="684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92" name="Rectangle 258">
              <a:extLst>
                <a:ext uri="{FF2B5EF4-FFF2-40B4-BE49-F238E27FC236}">
                  <a16:creationId xmlns:a16="http://schemas.microsoft.com/office/drawing/2014/main" id="{FC7F85D1-E511-9D49-ABDE-577F97588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" y="1021"/>
              <a:ext cx="597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93" name="Group 259">
              <a:extLst>
                <a:ext uri="{FF2B5EF4-FFF2-40B4-BE49-F238E27FC236}">
                  <a16:creationId xmlns:a16="http://schemas.microsoft.com/office/drawing/2014/main" id="{8D14F3D3-5FF7-204F-AC8F-C59EC3DDDD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14" name="AutoShape 260">
                <a:extLst>
                  <a:ext uri="{FF2B5EF4-FFF2-40B4-BE49-F238E27FC236}">
                    <a16:creationId xmlns:a16="http://schemas.microsoft.com/office/drawing/2014/main" id="{F1C21759-AD0A-7F4F-B706-377B626C08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71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15" name="AutoShape 261">
                <a:extLst>
                  <a:ext uri="{FF2B5EF4-FFF2-40B4-BE49-F238E27FC236}">
                    <a16:creationId xmlns:a16="http://schemas.microsoft.com/office/drawing/2014/main" id="{3B91D307-477D-5244-BCA7-F6E0B1E2DA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9"/>
                <a:ext cx="698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94" name="Rectangle 262">
              <a:extLst>
                <a:ext uri="{FF2B5EF4-FFF2-40B4-BE49-F238E27FC236}">
                  <a16:creationId xmlns:a16="http://schemas.microsoft.com/office/drawing/2014/main" id="{FC3C64C5-10F9-7045-AB7A-F92BF6045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" y="1355"/>
              <a:ext cx="592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295" name="Rectangle 263">
              <a:extLst>
                <a:ext uri="{FF2B5EF4-FFF2-40B4-BE49-F238E27FC236}">
                  <a16:creationId xmlns:a16="http://schemas.microsoft.com/office/drawing/2014/main" id="{1CD84911-CD44-2341-9AA3-698E65823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4"/>
              <a:ext cx="597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296" name="Group 264">
              <a:extLst>
                <a:ext uri="{FF2B5EF4-FFF2-40B4-BE49-F238E27FC236}">
                  <a16:creationId xmlns:a16="http://schemas.microsoft.com/office/drawing/2014/main" id="{32FB4A2E-8071-3143-B0FC-F880E4D4D6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2" name="AutoShape 265">
                <a:extLst>
                  <a:ext uri="{FF2B5EF4-FFF2-40B4-BE49-F238E27FC236}">
                    <a16:creationId xmlns:a16="http://schemas.microsoft.com/office/drawing/2014/main" id="{A617CF42-7094-DF48-9FE3-8576690A7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6"/>
                <a:ext cx="717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13" name="AutoShape 266">
                <a:extLst>
                  <a:ext uri="{FF2B5EF4-FFF2-40B4-BE49-F238E27FC236}">
                    <a16:creationId xmlns:a16="http://schemas.microsoft.com/office/drawing/2014/main" id="{B0172EEF-ECF6-3F4E-8AB9-8E7DDD6B55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7"/>
                <a:ext cx="683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97" name="Freeform 267">
              <a:extLst>
                <a:ext uri="{FF2B5EF4-FFF2-40B4-BE49-F238E27FC236}">
                  <a16:creationId xmlns:a16="http://schemas.microsoft.com/office/drawing/2014/main" id="{7CEECD51-09AC-4C42-8D51-F2DA54210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298" name="Group 268">
              <a:extLst>
                <a:ext uri="{FF2B5EF4-FFF2-40B4-BE49-F238E27FC236}">
                  <a16:creationId xmlns:a16="http://schemas.microsoft.com/office/drawing/2014/main" id="{7DFBC11F-11F8-3149-8454-A103E56E65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0" name="AutoShape 269">
                <a:extLst>
                  <a:ext uri="{FF2B5EF4-FFF2-40B4-BE49-F238E27FC236}">
                    <a16:creationId xmlns:a16="http://schemas.microsoft.com/office/drawing/2014/main" id="{23FCC392-9DBD-B140-9E27-DAE7A4240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11" name="AutoShape 270">
                <a:extLst>
                  <a:ext uri="{FF2B5EF4-FFF2-40B4-BE49-F238E27FC236}">
                    <a16:creationId xmlns:a16="http://schemas.microsoft.com/office/drawing/2014/main" id="{88CF1C96-60A6-9849-BB63-4D4AFCB69A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0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99" name="Rectangle 271">
              <a:extLst>
                <a:ext uri="{FF2B5EF4-FFF2-40B4-BE49-F238E27FC236}">
                  <a16:creationId xmlns:a16="http://schemas.microsoft.com/office/drawing/2014/main" id="{110492DE-FEC4-2A48-8714-076D4D7C9F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0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0" name="Freeform 272">
              <a:extLst>
                <a:ext uri="{FF2B5EF4-FFF2-40B4-BE49-F238E27FC236}">
                  <a16:creationId xmlns:a16="http://schemas.microsoft.com/office/drawing/2014/main" id="{C873BD6E-0AE9-C24C-A8CD-5183F859B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01" name="Freeform 273">
              <a:extLst>
                <a:ext uri="{FF2B5EF4-FFF2-40B4-BE49-F238E27FC236}">
                  <a16:creationId xmlns:a16="http://schemas.microsoft.com/office/drawing/2014/main" id="{F7DAA910-8269-D848-AD60-D0461B81A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02" name="Oval 274">
              <a:extLst>
                <a:ext uri="{FF2B5EF4-FFF2-40B4-BE49-F238E27FC236}">
                  <a16:creationId xmlns:a16="http://schemas.microsoft.com/office/drawing/2014/main" id="{335F4609-6187-7145-86BF-736515740D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0"/>
              <a:ext cx="48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3" name="Freeform 275">
              <a:extLst>
                <a:ext uri="{FF2B5EF4-FFF2-40B4-BE49-F238E27FC236}">
                  <a16:creationId xmlns:a16="http://schemas.microsoft.com/office/drawing/2014/main" id="{F1FDC672-CD54-314A-9383-84BAEA801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04" name="AutoShape 276">
              <a:extLst>
                <a:ext uri="{FF2B5EF4-FFF2-40B4-BE49-F238E27FC236}">
                  <a16:creationId xmlns:a16="http://schemas.microsoft.com/office/drawing/2014/main" id="{D58F1D4B-008B-C74F-89A4-AD01DBC056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199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5" name="AutoShape 277">
              <a:extLst>
                <a:ext uri="{FF2B5EF4-FFF2-40B4-BE49-F238E27FC236}">
                  <a16:creationId xmlns:a16="http://schemas.microsoft.com/office/drawing/2014/main" id="{99BD4DE2-EB8F-F349-9F08-4FBE61F0A3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2711"/>
              <a:ext cx="1070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6" name="Oval 278">
              <a:extLst>
                <a:ext uri="{FF2B5EF4-FFF2-40B4-BE49-F238E27FC236}">
                  <a16:creationId xmlns:a16="http://schemas.microsoft.com/office/drawing/2014/main" id="{090E6435-D22F-1C4C-8C5E-1194199406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7" name="Oval 279">
              <a:extLst>
                <a:ext uri="{FF2B5EF4-FFF2-40B4-BE49-F238E27FC236}">
                  <a16:creationId xmlns:a16="http://schemas.microsoft.com/office/drawing/2014/main" id="{3B1971DF-3F77-F144-B959-EB3C885C9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8" name="Oval 280">
              <a:extLst>
                <a:ext uri="{FF2B5EF4-FFF2-40B4-BE49-F238E27FC236}">
                  <a16:creationId xmlns:a16="http://schemas.microsoft.com/office/drawing/2014/main" id="{E0C4AC54-7007-8942-B75D-D0D8FC27FE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3"/>
              <a:ext cx="156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09" name="Rectangle 281">
              <a:extLst>
                <a:ext uri="{FF2B5EF4-FFF2-40B4-BE49-F238E27FC236}">
                  <a16:creationId xmlns:a16="http://schemas.microsoft.com/office/drawing/2014/main" id="{C940E72D-B157-2D41-A967-32D51E28C3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6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</p:grpSp>
      <p:grpSp>
        <p:nvGrpSpPr>
          <p:cNvPr id="318" name="Group 249">
            <a:extLst>
              <a:ext uri="{FF2B5EF4-FFF2-40B4-BE49-F238E27FC236}">
                <a16:creationId xmlns:a16="http://schemas.microsoft.com/office/drawing/2014/main" id="{68EA4126-61C5-B245-9365-6970C2CA22B9}"/>
              </a:ext>
            </a:extLst>
          </p:cNvPr>
          <p:cNvGrpSpPr>
            <a:grpSpLocks/>
          </p:cNvGrpSpPr>
          <p:nvPr/>
        </p:nvGrpSpPr>
        <p:grpSpPr bwMode="auto">
          <a:xfrm>
            <a:off x="8281194" y="5430326"/>
            <a:ext cx="344487" cy="638175"/>
            <a:chOff x="4140" y="429"/>
            <a:chExt cx="1425" cy="2396"/>
          </a:xfrm>
        </p:grpSpPr>
        <p:sp>
          <p:nvSpPr>
            <p:cNvPr id="319" name="Freeform 250">
              <a:extLst>
                <a:ext uri="{FF2B5EF4-FFF2-40B4-BE49-F238E27FC236}">
                  <a16:creationId xmlns:a16="http://schemas.microsoft.com/office/drawing/2014/main" id="{03FD946A-A544-4D41-B9BE-619167E8A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20" name="Rectangle 251">
              <a:extLst>
                <a:ext uri="{FF2B5EF4-FFF2-40B4-BE49-F238E27FC236}">
                  <a16:creationId xmlns:a16="http://schemas.microsoft.com/office/drawing/2014/main" id="{BA89E3AF-578B-6F45-AD40-5936AEDADC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21" name="Freeform 252">
              <a:extLst>
                <a:ext uri="{FF2B5EF4-FFF2-40B4-BE49-F238E27FC236}">
                  <a16:creationId xmlns:a16="http://schemas.microsoft.com/office/drawing/2014/main" id="{9D03AFB1-ED3A-1B40-BED4-A3D4369CC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22" name="Freeform 253">
              <a:extLst>
                <a:ext uri="{FF2B5EF4-FFF2-40B4-BE49-F238E27FC236}">
                  <a16:creationId xmlns:a16="http://schemas.microsoft.com/office/drawing/2014/main" id="{7E22D59E-0D81-A849-9B76-276DF20EB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23" name="Rectangle 254">
              <a:extLst>
                <a:ext uri="{FF2B5EF4-FFF2-40B4-BE49-F238E27FC236}">
                  <a16:creationId xmlns:a16="http://schemas.microsoft.com/office/drawing/2014/main" id="{8198A04F-07A4-D542-8B83-78EE1677F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1"/>
              <a:ext cx="598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24" name="Group 255">
              <a:extLst>
                <a:ext uri="{FF2B5EF4-FFF2-40B4-BE49-F238E27FC236}">
                  <a16:creationId xmlns:a16="http://schemas.microsoft.com/office/drawing/2014/main" id="{3C0968E0-9743-8148-9D82-5C52BB4E250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256">
                <a:extLst>
                  <a:ext uri="{FF2B5EF4-FFF2-40B4-BE49-F238E27FC236}">
                    <a16:creationId xmlns:a16="http://schemas.microsoft.com/office/drawing/2014/main" id="{BA1BD9B4-9E28-B849-BD29-2113584AD4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1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0" name="AutoShape 257">
                <a:extLst>
                  <a:ext uri="{FF2B5EF4-FFF2-40B4-BE49-F238E27FC236}">
                    <a16:creationId xmlns:a16="http://schemas.microsoft.com/office/drawing/2014/main" id="{014FB0BC-FBC7-AC42-B072-60A46D3F63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5"/>
                <a:ext cx="688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25" name="Rectangle 258">
              <a:extLst>
                <a:ext uri="{FF2B5EF4-FFF2-40B4-BE49-F238E27FC236}">
                  <a16:creationId xmlns:a16="http://schemas.microsoft.com/office/drawing/2014/main" id="{7F22C810-B4A9-3B46-A125-88FDBEEE8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9"/>
              <a:ext cx="591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26" name="Group 259">
              <a:extLst>
                <a:ext uri="{FF2B5EF4-FFF2-40B4-BE49-F238E27FC236}">
                  <a16:creationId xmlns:a16="http://schemas.microsoft.com/office/drawing/2014/main" id="{D0932DC9-C2FC-624C-AC00-63C6834F7B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260">
                <a:extLst>
                  <a:ext uri="{FF2B5EF4-FFF2-40B4-BE49-F238E27FC236}">
                    <a16:creationId xmlns:a16="http://schemas.microsoft.com/office/drawing/2014/main" id="{1770F5E5-CACF-E24C-A903-196249516C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" y="2569"/>
                <a:ext cx="729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8" name="AutoShape 261">
                <a:extLst>
                  <a:ext uri="{FF2B5EF4-FFF2-40B4-BE49-F238E27FC236}">
                    <a16:creationId xmlns:a16="http://schemas.microsoft.com/office/drawing/2014/main" id="{2E363636-8BCE-6141-B378-34F3110A5F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" y="2588"/>
                <a:ext cx="69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27" name="Rectangle 262">
              <a:extLst>
                <a:ext uri="{FF2B5EF4-FFF2-40B4-BE49-F238E27FC236}">
                  <a16:creationId xmlns:a16="http://schemas.microsoft.com/office/drawing/2014/main" id="{F71E475E-36BE-3648-B0BF-E64FC5D6D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9"/>
              <a:ext cx="591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28" name="Rectangle 263">
              <a:extLst>
                <a:ext uri="{FF2B5EF4-FFF2-40B4-BE49-F238E27FC236}">
                  <a16:creationId xmlns:a16="http://schemas.microsoft.com/office/drawing/2014/main" id="{E1A90110-1263-1647-843A-9CCA5979E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7"/>
              <a:ext cx="598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29" name="Group 264">
              <a:extLst>
                <a:ext uri="{FF2B5EF4-FFF2-40B4-BE49-F238E27FC236}">
                  <a16:creationId xmlns:a16="http://schemas.microsoft.com/office/drawing/2014/main" id="{728FB70D-B8C3-4144-A7F8-79DB8C4D39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265">
                <a:extLst>
                  <a:ext uri="{FF2B5EF4-FFF2-40B4-BE49-F238E27FC236}">
                    <a16:creationId xmlns:a16="http://schemas.microsoft.com/office/drawing/2014/main" id="{9808E07C-F46D-5A42-B61A-CD12271FD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8"/>
                <a:ext cx="71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6" name="AutoShape 266">
                <a:extLst>
                  <a:ext uri="{FF2B5EF4-FFF2-40B4-BE49-F238E27FC236}">
                    <a16:creationId xmlns:a16="http://schemas.microsoft.com/office/drawing/2014/main" id="{1E397763-A7E9-3B43-9E37-230D905D53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" y="2584"/>
                <a:ext cx="679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30" name="Freeform 267">
              <a:extLst>
                <a:ext uri="{FF2B5EF4-FFF2-40B4-BE49-F238E27FC236}">
                  <a16:creationId xmlns:a16="http://schemas.microsoft.com/office/drawing/2014/main" id="{E198877E-A23F-C446-9FD8-EF7E169D1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331" name="Group 268">
              <a:extLst>
                <a:ext uri="{FF2B5EF4-FFF2-40B4-BE49-F238E27FC236}">
                  <a16:creationId xmlns:a16="http://schemas.microsoft.com/office/drawing/2014/main" id="{32C62292-5B21-F945-BDA3-290907751A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269">
                <a:extLst>
                  <a:ext uri="{FF2B5EF4-FFF2-40B4-BE49-F238E27FC236}">
                    <a16:creationId xmlns:a16="http://schemas.microsoft.com/office/drawing/2014/main" id="{6062F8E5-CCE7-D849-ABDF-98604BDD7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4" name="AutoShape 270">
                <a:extLst>
                  <a:ext uri="{FF2B5EF4-FFF2-40B4-BE49-F238E27FC236}">
                    <a16:creationId xmlns:a16="http://schemas.microsoft.com/office/drawing/2014/main" id="{CD9C61B7-26D4-024E-9F02-4423C2543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8"/>
                <a:ext cx="695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32" name="Rectangle 271">
              <a:extLst>
                <a:ext uri="{FF2B5EF4-FFF2-40B4-BE49-F238E27FC236}">
                  <a16:creationId xmlns:a16="http://schemas.microsoft.com/office/drawing/2014/main" id="{22D906A4-17C6-5046-BFBE-1C4A75061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6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33" name="Freeform 272">
              <a:extLst>
                <a:ext uri="{FF2B5EF4-FFF2-40B4-BE49-F238E27FC236}">
                  <a16:creationId xmlns:a16="http://schemas.microsoft.com/office/drawing/2014/main" id="{0B0D781B-6415-EA42-9E3F-79EBC4E11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34" name="Freeform 273">
              <a:extLst>
                <a:ext uri="{FF2B5EF4-FFF2-40B4-BE49-F238E27FC236}">
                  <a16:creationId xmlns:a16="http://schemas.microsoft.com/office/drawing/2014/main" id="{AE06AE89-DFA2-2C4A-9EDA-978132723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35" name="Oval 274">
              <a:extLst>
                <a:ext uri="{FF2B5EF4-FFF2-40B4-BE49-F238E27FC236}">
                  <a16:creationId xmlns:a16="http://schemas.microsoft.com/office/drawing/2014/main" id="{BA3E6436-5E11-6D45-B846-5CBD6F142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0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36" name="Freeform 275">
              <a:extLst>
                <a:ext uri="{FF2B5EF4-FFF2-40B4-BE49-F238E27FC236}">
                  <a16:creationId xmlns:a16="http://schemas.microsoft.com/office/drawing/2014/main" id="{D0B77E4D-88D1-0A4F-BDC8-0708C0203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37" name="AutoShape 276">
              <a:extLst>
                <a:ext uri="{FF2B5EF4-FFF2-40B4-BE49-F238E27FC236}">
                  <a16:creationId xmlns:a16="http://schemas.microsoft.com/office/drawing/2014/main" id="{15E12929-7F3D-6C4D-AB25-6797773BE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38" name="AutoShape 277">
              <a:extLst>
                <a:ext uri="{FF2B5EF4-FFF2-40B4-BE49-F238E27FC236}">
                  <a16:creationId xmlns:a16="http://schemas.microsoft.com/office/drawing/2014/main" id="{1A9C7A0A-58EB-FE41-A25E-2723CB8CB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2"/>
              <a:ext cx="1070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39" name="Oval 278">
              <a:extLst>
                <a:ext uri="{FF2B5EF4-FFF2-40B4-BE49-F238E27FC236}">
                  <a16:creationId xmlns:a16="http://schemas.microsoft.com/office/drawing/2014/main" id="{20851815-EFF7-6744-9B9A-E3A5840B2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4" y="2384"/>
              <a:ext cx="164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40" name="Oval 279">
              <a:extLst>
                <a:ext uri="{FF2B5EF4-FFF2-40B4-BE49-F238E27FC236}">
                  <a16:creationId xmlns:a16="http://schemas.microsoft.com/office/drawing/2014/main" id="{03423A8B-1E04-524E-85D4-24AD4CC63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4"/>
              <a:ext cx="158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41" name="Oval 280">
              <a:extLst>
                <a:ext uri="{FF2B5EF4-FFF2-40B4-BE49-F238E27FC236}">
                  <a16:creationId xmlns:a16="http://schemas.microsoft.com/office/drawing/2014/main" id="{49A5EE85-1C7C-5E43-A0F4-AB0785698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9" y="2378"/>
              <a:ext cx="158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42" name="Rectangle 281">
              <a:extLst>
                <a:ext uri="{FF2B5EF4-FFF2-40B4-BE49-F238E27FC236}">
                  <a16:creationId xmlns:a16="http://schemas.microsoft.com/office/drawing/2014/main" id="{07BF6B67-D2A7-0240-B19B-6E37F6224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6"/>
              <a:ext cx="85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</p:grpSp>
      <p:grpSp>
        <p:nvGrpSpPr>
          <p:cNvPr id="351" name="Group 249">
            <a:extLst>
              <a:ext uri="{FF2B5EF4-FFF2-40B4-BE49-F238E27FC236}">
                <a16:creationId xmlns:a16="http://schemas.microsoft.com/office/drawing/2014/main" id="{5F565DF6-5AC8-8F43-B52D-A0481F7955A6}"/>
              </a:ext>
            </a:extLst>
          </p:cNvPr>
          <p:cNvGrpSpPr>
            <a:grpSpLocks/>
          </p:cNvGrpSpPr>
          <p:nvPr/>
        </p:nvGrpSpPr>
        <p:grpSpPr bwMode="auto">
          <a:xfrm>
            <a:off x="7550944" y="3671376"/>
            <a:ext cx="342900" cy="636587"/>
            <a:chOff x="4140" y="429"/>
            <a:chExt cx="1425" cy="2396"/>
          </a:xfrm>
        </p:grpSpPr>
        <p:sp>
          <p:nvSpPr>
            <p:cNvPr id="352" name="Freeform 250">
              <a:extLst>
                <a:ext uri="{FF2B5EF4-FFF2-40B4-BE49-F238E27FC236}">
                  <a16:creationId xmlns:a16="http://schemas.microsoft.com/office/drawing/2014/main" id="{F46730D3-05BE-BA48-B9D2-49802E624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53" name="Rectangle 251">
              <a:extLst>
                <a:ext uri="{FF2B5EF4-FFF2-40B4-BE49-F238E27FC236}">
                  <a16:creationId xmlns:a16="http://schemas.microsoft.com/office/drawing/2014/main" id="{5D21E0FA-D306-5E46-B041-EBB282A9F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9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54" name="Freeform 252">
              <a:extLst>
                <a:ext uri="{FF2B5EF4-FFF2-40B4-BE49-F238E27FC236}">
                  <a16:creationId xmlns:a16="http://schemas.microsoft.com/office/drawing/2014/main" id="{2A5442FE-6672-9343-A1C4-6E532FBC8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55" name="Freeform 253">
              <a:extLst>
                <a:ext uri="{FF2B5EF4-FFF2-40B4-BE49-F238E27FC236}">
                  <a16:creationId xmlns:a16="http://schemas.microsoft.com/office/drawing/2014/main" id="{4014C987-CFC8-F54C-85D9-FD99FD20B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56" name="Rectangle 254">
              <a:extLst>
                <a:ext uri="{FF2B5EF4-FFF2-40B4-BE49-F238E27FC236}">
                  <a16:creationId xmlns:a16="http://schemas.microsoft.com/office/drawing/2014/main" id="{7C3B826F-7EA4-6144-9A0F-AC8C0662B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692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57" name="Group 255">
              <a:extLst>
                <a:ext uri="{FF2B5EF4-FFF2-40B4-BE49-F238E27FC236}">
                  <a16:creationId xmlns:a16="http://schemas.microsoft.com/office/drawing/2014/main" id="{93783D4B-005D-CE41-BF2D-F79E33B5C6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82" name="AutoShape 256">
                <a:extLst>
                  <a:ext uri="{FF2B5EF4-FFF2-40B4-BE49-F238E27FC236}">
                    <a16:creationId xmlns:a16="http://schemas.microsoft.com/office/drawing/2014/main" id="{0C21CAF6-EC48-1444-A567-C9AF165AD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24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83" name="AutoShape 257">
                <a:extLst>
                  <a:ext uri="{FF2B5EF4-FFF2-40B4-BE49-F238E27FC236}">
                    <a16:creationId xmlns:a16="http://schemas.microsoft.com/office/drawing/2014/main" id="{E2F1CCC3-3B79-DA4A-B418-FFBBB99E0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5"/>
                <a:ext cx="692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58" name="Rectangle 258">
              <a:extLst>
                <a:ext uri="{FF2B5EF4-FFF2-40B4-BE49-F238E27FC236}">
                  <a16:creationId xmlns:a16="http://schemas.microsoft.com/office/drawing/2014/main" id="{DB6401DB-2103-EF4C-A516-65337633E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1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59" name="Group 259">
              <a:extLst>
                <a:ext uri="{FF2B5EF4-FFF2-40B4-BE49-F238E27FC236}">
                  <a16:creationId xmlns:a16="http://schemas.microsoft.com/office/drawing/2014/main" id="{8FBDCEEB-DA87-F749-BF4B-DE3E2D1B62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80" name="AutoShape 260">
                <a:extLst>
                  <a:ext uri="{FF2B5EF4-FFF2-40B4-BE49-F238E27FC236}">
                    <a16:creationId xmlns:a16="http://schemas.microsoft.com/office/drawing/2014/main" id="{255465CA-6A3C-B64B-857C-EAD47420A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1"/>
                <a:ext cx="724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81" name="AutoShape 261">
                <a:extLst>
                  <a:ext uri="{FF2B5EF4-FFF2-40B4-BE49-F238E27FC236}">
                    <a16:creationId xmlns:a16="http://schemas.microsoft.com/office/drawing/2014/main" id="{1FEAA23A-541E-FD4B-B66B-8E6229D74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9"/>
                <a:ext cx="692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60" name="Rectangle 262">
              <a:extLst>
                <a:ext uri="{FF2B5EF4-FFF2-40B4-BE49-F238E27FC236}">
                  <a16:creationId xmlns:a16="http://schemas.microsoft.com/office/drawing/2014/main" id="{B78EE2EC-297B-674E-BC9E-AF2A079A0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5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61" name="Rectangle 263">
              <a:extLst>
                <a:ext uri="{FF2B5EF4-FFF2-40B4-BE49-F238E27FC236}">
                  <a16:creationId xmlns:a16="http://schemas.microsoft.com/office/drawing/2014/main" id="{BB43DCC3-AACE-2547-BB94-7B16A8FBC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4"/>
              <a:ext cx="600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grpSp>
          <p:nvGrpSpPr>
            <p:cNvPr id="362" name="Group 264">
              <a:extLst>
                <a:ext uri="{FF2B5EF4-FFF2-40B4-BE49-F238E27FC236}">
                  <a16:creationId xmlns:a16="http://schemas.microsoft.com/office/drawing/2014/main" id="{BE9FAFEA-3207-7B40-8DCF-C51EC50CFD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8" name="AutoShape 265">
                <a:extLst>
                  <a:ext uri="{FF2B5EF4-FFF2-40B4-BE49-F238E27FC236}">
                    <a16:creationId xmlns:a16="http://schemas.microsoft.com/office/drawing/2014/main" id="{D5B1C960-9726-DC4E-8122-147912CFA6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15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79" name="AutoShape 266">
                <a:extLst>
                  <a:ext uri="{FF2B5EF4-FFF2-40B4-BE49-F238E27FC236}">
                    <a16:creationId xmlns:a16="http://schemas.microsoft.com/office/drawing/2014/main" id="{5733F569-CE15-F34F-BD6D-ADB63FE00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8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63" name="Freeform 267">
              <a:extLst>
                <a:ext uri="{FF2B5EF4-FFF2-40B4-BE49-F238E27FC236}">
                  <a16:creationId xmlns:a16="http://schemas.microsoft.com/office/drawing/2014/main" id="{C1F7D361-20D4-6449-A457-1CFA8ABB1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364" name="Group 268">
              <a:extLst>
                <a:ext uri="{FF2B5EF4-FFF2-40B4-BE49-F238E27FC236}">
                  <a16:creationId xmlns:a16="http://schemas.microsoft.com/office/drawing/2014/main" id="{C722D5CE-FFF5-B04A-B766-E46D8B6F7B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6" name="AutoShape 269">
                <a:extLst>
                  <a:ext uri="{FF2B5EF4-FFF2-40B4-BE49-F238E27FC236}">
                    <a16:creationId xmlns:a16="http://schemas.microsoft.com/office/drawing/2014/main" id="{67DF6ED1-AA32-5447-9FDE-2404636986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77" name="AutoShape 270">
                <a:extLst>
                  <a:ext uri="{FF2B5EF4-FFF2-40B4-BE49-F238E27FC236}">
                    <a16:creationId xmlns:a16="http://schemas.microsoft.com/office/drawing/2014/main" id="{90A9D118-8880-C54A-BBC7-CE7D1B848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0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365" name="Rectangle 271">
              <a:extLst>
                <a:ext uri="{FF2B5EF4-FFF2-40B4-BE49-F238E27FC236}">
                  <a16:creationId xmlns:a16="http://schemas.microsoft.com/office/drawing/2014/main" id="{A690A284-3B4A-7F46-B9EF-C8E5D372C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66" name="Freeform 272">
              <a:extLst>
                <a:ext uri="{FF2B5EF4-FFF2-40B4-BE49-F238E27FC236}">
                  <a16:creationId xmlns:a16="http://schemas.microsoft.com/office/drawing/2014/main" id="{FAE0BC8A-CB61-E247-8129-A06A78048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67" name="Freeform 273">
              <a:extLst>
                <a:ext uri="{FF2B5EF4-FFF2-40B4-BE49-F238E27FC236}">
                  <a16:creationId xmlns:a16="http://schemas.microsoft.com/office/drawing/2014/main" id="{8A349497-6444-AD48-9247-E4C5739B5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68" name="Oval 274">
              <a:extLst>
                <a:ext uri="{FF2B5EF4-FFF2-40B4-BE49-F238E27FC236}">
                  <a16:creationId xmlns:a16="http://schemas.microsoft.com/office/drawing/2014/main" id="{BDC79C41-E09A-2443-BDEC-2A6F17C644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0"/>
              <a:ext cx="46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69" name="Freeform 275">
              <a:extLst>
                <a:ext uri="{FF2B5EF4-FFF2-40B4-BE49-F238E27FC236}">
                  <a16:creationId xmlns:a16="http://schemas.microsoft.com/office/drawing/2014/main" id="{0473CFC7-92BF-8940-AF0E-19B054B5A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70" name="AutoShape 276">
              <a:extLst>
                <a:ext uri="{FF2B5EF4-FFF2-40B4-BE49-F238E27FC236}">
                  <a16:creationId xmlns:a16="http://schemas.microsoft.com/office/drawing/2014/main" id="{1969FD72-203F-C144-87E3-5678665268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1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71" name="AutoShape 277">
              <a:extLst>
                <a:ext uri="{FF2B5EF4-FFF2-40B4-BE49-F238E27FC236}">
                  <a16:creationId xmlns:a16="http://schemas.microsoft.com/office/drawing/2014/main" id="{2CDDCA63-AFD3-484C-B3ED-91A6C8F4AE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1"/>
              <a:ext cx="1069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72" name="Oval 278">
              <a:extLst>
                <a:ext uri="{FF2B5EF4-FFF2-40B4-BE49-F238E27FC236}">
                  <a16:creationId xmlns:a16="http://schemas.microsoft.com/office/drawing/2014/main" id="{54DEE2B5-F030-E44E-B87D-CD1F5CA57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3"/>
              <a:ext cx="165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73" name="Oval 279">
              <a:extLst>
                <a:ext uri="{FF2B5EF4-FFF2-40B4-BE49-F238E27FC236}">
                  <a16:creationId xmlns:a16="http://schemas.microsoft.com/office/drawing/2014/main" id="{25DBA9D9-B221-EA4B-8D68-29FEF58A9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3" y="2383"/>
              <a:ext cx="165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74" name="Oval 280">
              <a:extLst>
                <a:ext uri="{FF2B5EF4-FFF2-40B4-BE49-F238E27FC236}">
                  <a16:creationId xmlns:a16="http://schemas.microsoft.com/office/drawing/2014/main" id="{C222FC8B-E674-3645-9289-8BBF6B062A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58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  <p:sp>
          <p:nvSpPr>
            <p:cNvPr id="375" name="Rectangle 281">
              <a:extLst>
                <a:ext uri="{FF2B5EF4-FFF2-40B4-BE49-F238E27FC236}">
                  <a16:creationId xmlns:a16="http://schemas.microsoft.com/office/drawing/2014/main" id="{24E8831C-4EF1-484C-A81B-D543074B8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3"/>
              <a:ext cx="79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/>
              </a:endParaRPr>
            </a:p>
          </p:txBody>
        </p:sp>
      </p:grpSp>
      <p:sp>
        <p:nvSpPr>
          <p:cNvPr id="384" name="TextBox 182">
            <a:extLst>
              <a:ext uri="{FF2B5EF4-FFF2-40B4-BE49-F238E27FC236}">
                <a16:creationId xmlns:a16="http://schemas.microsoft.com/office/drawing/2014/main" id="{BD6D333C-911B-244D-8202-FCB19852A1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7844" y="6073263"/>
            <a:ext cx="14208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KingCDN.com</a:t>
            </a:r>
            <a:endParaRPr lang="en-US" altLang="en-US" sz="1800" i="1">
              <a:solidFill>
                <a:srgbClr val="000000"/>
              </a:solidFill>
              <a:latin typeface="Arial Narrow" panose="020B0604020202020204" pitchFamily="34" charset="0"/>
              <a:cs typeface="Arial"/>
            </a:endParaRPr>
          </a:p>
        </p:txBody>
      </p:sp>
      <p:pic>
        <p:nvPicPr>
          <p:cNvPr id="385" name="Picture 7" descr="Bob">
            <a:extLst>
              <a:ext uri="{FF2B5EF4-FFF2-40B4-BE49-F238E27FC236}">
                <a16:creationId xmlns:a16="http://schemas.microsoft.com/office/drawing/2014/main" id="{90ED42D1-C148-ED47-833B-0963EA878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69" y="2274376"/>
            <a:ext cx="533400" cy="54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86" name="Group 385">
            <a:extLst>
              <a:ext uri="{FF2B5EF4-FFF2-40B4-BE49-F238E27FC236}">
                <a16:creationId xmlns:a16="http://schemas.microsoft.com/office/drawing/2014/main" id="{035EE262-4E26-6A4E-868C-00FFE64716F6}"/>
              </a:ext>
            </a:extLst>
          </p:cNvPr>
          <p:cNvGrpSpPr>
            <a:grpSpLocks/>
          </p:cNvGrpSpPr>
          <p:nvPr/>
        </p:nvGrpSpPr>
        <p:grpSpPr bwMode="auto">
          <a:xfrm>
            <a:off x="4318794" y="2918901"/>
            <a:ext cx="1628775" cy="1063625"/>
            <a:chOff x="1490926" y="3037262"/>
            <a:chExt cx="1628976" cy="1063042"/>
          </a:xfrm>
        </p:grpSpPr>
        <p:cxnSp>
          <p:nvCxnSpPr>
            <p:cNvPr id="387" name="Straight Arrow Connector 44">
              <a:extLst>
                <a:ext uri="{FF2B5EF4-FFF2-40B4-BE49-F238E27FC236}">
                  <a16:creationId xmlns:a16="http://schemas.microsoft.com/office/drawing/2014/main" id="{EC9B7F0F-F8C6-764B-9846-0689779FD28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1490926" y="3037262"/>
              <a:ext cx="1628976" cy="1063042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88" name="Group 61441">
              <a:extLst>
                <a:ext uri="{FF2B5EF4-FFF2-40B4-BE49-F238E27FC236}">
                  <a16:creationId xmlns:a16="http://schemas.microsoft.com/office/drawing/2014/main" id="{4D1DC8B6-C122-E74D-B508-03D946281A3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56927" y="3410016"/>
              <a:ext cx="317511" cy="345125"/>
              <a:chOff x="7454630" y="3313376"/>
              <a:chExt cx="317511" cy="345125"/>
            </a:xfrm>
          </p:grpSpPr>
          <p:sp>
            <p:nvSpPr>
              <p:cNvPr id="389" name="Oval 61440">
                <a:extLst>
                  <a:ext uri="{FF2B5EF4-FFF2-40B4-BE49-F238E27FC236}">
                    <a16:creationId xmlns:a16="http://schemas.microsoft.com/office/drawing/2014/main" id="{93EDCA37-C24D-8F44-9E75-91521C6D30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8434" y="3354794"/>
                <a:ext cx="303707" cy="303707"/>
              </a:xfrm>
              <a:prstGeom prst="ellipse">
                <a:avLst/>
              </a:prstGeom>
              <a:solidFill>
                <a:srgbClr val="FFFFFF"/>
              </a:solidFill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390" name="TextBox 61439">
                <a:extLst>
                  <a:ext uri="{FF2B5EF4-FFF2-40B4-BE49-F238E27FC236}">
                    <a16:creationId xmlns:a16="http://schemas.microsoft.com/office/drawing/2014/main" id="{393991E9-81AE-214E-AF23-8915E8568B8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454630" y="3313376"/>
                <a:ext cx="298817" cy="338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rPr>
                  <a:t>1</a:t>
                </a:r>
              </a:p>
            </p:txBody>
          </p:sp>
        </p:grpSp>
      </p:grpSp>
      <p:sp>
        <p:nvSpPr>
          <p:cNvPr id="391" name="TextBox 390">
            <a:extLst>
              <a:ext uri="{FF2B5EF4-FFF2-40B4-BE49-F238E27FC236}">
                <a16:creationId xmlns:a16="http://schemas.microsoft.com/office/drawing/2014/main" id="{952FF972-4062-FC46-876F-F05487F2D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1656" y="2344226"/>
            <a:ext cx="28622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ts val="2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1. Bob gets URL for video http://netcinema.com/6Y7B23V</a:t>
            </a:r>
          </a:p>
          <a:p>
            <a:pPr eaLnBrk="0" fontAlgn="base" hangingPunct="0">
              <a:spcBef>
                <a:spcPts val="2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from netcinema.com web page</a:t>
            </a: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509E4C1F-04A2-6443-B4E4-0E71C60C619C}"/>
              </a:ext>
            </a:extLst>
          </p:cNvPr>
          <p:cNvGrpSpPr>
            <a:grpSpLocks/>
          </p:cNvGrpSpPr>
          <p:nvPr/>
        </p:nvGrpSpPr>
        <p:grpSpPr bwMode="auto">
          <a:xfrm>
            <a:off x="6747669" y="3107813"/>
            <a:ext cx="714375" cy="684213"/>
            <a:chOff x="3924463" y="3239045"/>
            <a:chExt cx="713539" cy="684908"/>
          </a:xfrm>
        </p:grpSpPr>
        <p:cxnSp>
          <p:nvCxnSpPr>
            <p:cNvPr id="393" name="Straight Arrow Connector 193">
              <a:extLst>
                <a:ext uri="{FF2B5EF4-FFF2-40B4-BE49-F238E27FC236}">
                  <a16:creationId xmlns:a16="http://schemas.microsoft.com/office/drawing/2014/main" id="{27297D97-7349-D648-9865-F56724CE166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924463" y="3239045"/>
              <a:ext cx="713539" cy="68490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94" name="Group 194">
              <a:extLst>
                <a:ext uri="{FF2B5EF4-FFF2-40B4-BE49-F238E27FC236}">
                  <a16:creationId xmlns:a16="http://schemas.microsoft.com/office/drawing/2014/main" id="{33C21FF6-9FB9-DD4F-B432-F3AE79608C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61324" y="3293627"/>
              <a:ext cx="322117" cy="358925"/>
              <a:chOff x="7408615" y="3244352"/>
              <a:chExt cx="322117" cy="358925"/>
            </a:xfrm>
          </p:grpSpPr>
          <p:sp>
            <p:nvSpPr>
              <p:cNvPr id="395" name="Oval 195">
                <a:extLst>
                  <a:ext uri="{FF2B5EF4-FFF2-40B4-BE49-F238E27FC236}">
                    <a16:creationId xmlns:a16="http://schemas.microsoft.com/office/drawing/2014/main" id="{77F66551-33AD-D74C-AC6E-113291F2F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27025" y="3299570"/>
                <a:ext cx="303707" cy="303707"/>
              </a:xfrm>
              <a:prstGeom prst="ellipse">
                <a:avLst/>
              </a:prstGeom>
              <a:solidFill>
                <a:srgbClr val="FFFFFF"/>
              </a:solidFill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396" name="TextBox 196">
                <a:extLst>
                  <a:ext uri="{FF2B5EF4-FFF2-40B4-BE49-F238E27FC236}">
                    <a16:creationId xmlns:a16="http://schemas.microsoft.com/office/drawing/2014/main" id="{4F5F4F9E-A100-7B47-B2B2-9434ACA1D8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408615" y="3244352"/>
                <a:ext cx="298431" cy="338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rPr>
                  <a:t>2</a:t>
                </a:r>
              </a:p>
            </p:txBody>
          </p:sp>
        </p:grpSp>
      </p:grpSp>
      <p:sp>
        <p:nvSpPr>
          <p:cNvPr id="397" name="TextBox 396">
            <a:extLst>
              <a:ext uri="{FF2B5EF4-FFF2-40B4-BE49-F238E27FC236}">
                <a16:creationId xmlns:a16="http://schemas.microsoft.com/office/drawing/2014/main" id="{D0D222BD-F17D-CA4B-8753-02501BB64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00106" y="2863338"/>
            <a:ext cx="3849688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2. resolve http://netcinema.com/6Y7B23V</a:t>
            </a: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via Bob’s local DNS</a:t>
            </a:r>
          </a:p>
        </p:txBody>
      </p:sp>
      <p:sp>
        <p:nvSpPr>
          <p:cNvPr id="398" name="TextBox 201">
            <a:extLst>
              <a:ext uri="{FF2B5EF4-FFF2-40B4-BE49-F238E27FC236}">
                <a16:creationId xmlns:a16="http://schemas.microsoft.com/office/drawing/2014/main" id="{626CC49E-B156-624B-9A39-D5B5259F1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3731" y="5809738"/>
            <a:ext cx="1768475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netcinema’s</a:t>
            </a:r>
          </a:p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authoratative DNS</a:t>
            </a:r>
            <a:endParaRPr lang="en-US" altLang="en-US" sz="1800" i="1">
              <a:solidFill>
                <a:srgbClr val="000000"/>
              </a:solidFill>
              <a:latin typeface="Arial Narrow" panose="020B0604020202020204" pitchFamily="34" charset="0"/>
              <a:cs typeface="Arial"/>
            </a:endParaRPr>
          </a:p>
        </p:txBody>
      </p: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85841993-5BD0-9B49-9B28-301C420EF85C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441031" y="4041263"/>
            <a:ext cx="3100388" cy="1376363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0" name="Straight Arrow Connector 399">
            <a:extLst>
              <a:ext uri="{FF2B5EF4-FFF2-40B4-BE49-F238E27FC236}">
                <a16:creationId xmlns:a16="http://schemas.microsoft.com/office/drawing/2014/main" id="{D15B0CA2-8317-C347-995F-CD80D644344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421981" y="4150801"/>
            <a:ext cx="3100388" cy="1376362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01" name="Group 400">
            <a:extLst>
              <a:ext uri="{FF2B5EF4-FFF2-40B4-BE49-F238E27FC236}">
                <a16:creationId xmlns:a16="http://schemas.microsoft.com/office/drawing/2014/main" id="{07143E47-4F09-594F-A639-714BF074BEDB}"/>
              </a:ext>
            </a:extLst>
          </p:cNvPr>
          <p:cNvGrpSpPr>
            <a:grpSpLocks/>
          </p:cNvGrpSpPr>
          <p:nvPr/>
        </p:nvGrpSpPr>
        <p:grpSpPr bwMode="auto">
          <a:xfrm>
            <a:off x="4666456" y="5100126"/>
            <a:ext cx="317500" cy="344487"/>
            <a:chOff x="7454630" y="3313376"/>
            <a:chExt cx="317511" cy="345125"/>
          </a:xfrm>
        </p:grpSpPr>
        <p:sp>
          <p:nvSpPr>
            <p:cNvPr id="402" name="Oval 205">
              <a:extLst>
                <a:ext uri="{FF2B5EF4-FFF2-40B4-BE49-F238E27FC236}">
                  <a16:creationId xmlns:a16="http://schemas.microsoft.com/office/drawing/2014/main" id="{3A6B30D1-BE61-034D-AE0A-968B35619E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403" name="TextBox 206">
              <a:extLst>
                <a:ext uri="{FF2B5EF4-FFF2-40B4-BE49-F238E27FC236}">
                  <a16:creationId xmlns:a16="http://schemas.microsoft.com/office/drawing/2014/main" id="{71904DCE-E8E1-254B-937E-A9E2181C1A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9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3</a:t>
              </a:r>
            </a:p>
          </p:txBody>
        </p:sp>
      </p:grpSp>
      <p:sp>
        <p:nvSpPr>
          <p:cNvPr id="404" name="TextBox 403">
            <a:extLst>
              <a:ext uri="{FF2B5EF4-FFF2-40B4-BE49-F238E27FC236}">
                <a16:creationId xmlns:a16="http://schemas.microsoft.com/office/drawing/2014/main" id="{39C2736F-EF91-3C48-BE75-B7C123CB50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6294" y="4474651"/>
            <a:ext cx="3200400" cy="5699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3. </a:t>
            </a:r>
            <a:r>
              <a:rPr kumimoji="0" lang="en-US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netcinema’s</a:t>
            </a: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 DNS returns CNAME for </a:t>
            </a: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http://</a:t>
            </a:r>
            <a:r>
              <a:rPr kumimoji="0" lang="en-US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KingCDN.com</a:t>
            </a: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/NetC6y&amp;B</a:t>
            </a: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23V</a:t>
            </a:r>
          </a:p>
        </p:txBody>
      </p:sp>
      <p:cxnSp>
        <p:nvCxnSpPr>
          <p:cNvPr id="405" name="Straight Arrow Connector 404">
            <a:extLst>
              <a:ext uri="{FF2B5EF4-FFF2-40B4-BE49-F238E27FC236}">
                <a16:creationId xmlns:a16="http://schemas.microsoft.com/office/drawing/2014/main" id="{AE15AA97-8E65-0943-8C47-86BC8B8958E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860506" y="4357176"/>
            <a:ext cx="447675" cy="962025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6" name="Straight Arrow Connector 405">
            <a:extLst>
              <a:ext uri="{FF2B5EF4-FFF2-40B4-BE49-F238E27FC236}">
                <a16:creationId xmlns:a16="http://schemas.microsoft.com/office/drawing/2014/main" id="{63BF049A-C442-3F42-BD5E-0177C78C3DC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955756" y="4368288"/>
            <a:ext cx="447675" cy="96043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49EF432C-AF5B-DE4C-9D23-338ACBD51458}"/>
              </a:ext>
            </a:extLst>
          </p:cNvPr>
          <p:cNvGrpSpPr>
            <a:grpSpLocks/>
          </p:cNvGrpSpPr>
          <p:nvPr/>
        </p:nvGrpSpPr>
        <p:grpSpPr bwMode="auto">
          <a:xfrm>
            <a:off x="7944644" y="4609588"/>
            <a:ext cx="317500" cy="346075"/>
            <a:chOff x="7454630" y="3313376"/>
            <a:chExt cx="317511" cy="345125"/>
          </a:xfrm>
        </p:grpSpPr>
        <p:sp>
          <p:nvSpPr>
            <p:cNvPr id="408" name="Oval 213">
              <a:extLst>
                <a:ext uri="{FF2B5EF4-FFF2-40B4-BE49-F238E27FC236}">
                  <a16:creationId xmlns:a16="http://schemas.microsoft.com/office/drawing/2014/main" id="{238A22EE-4E78-1B4C-8EC1-95FBB3712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409" name="TextBox 214">
              <a:extLst>
                <a:ext uri="{FF2B5EF4-FFF2-40B4-BE49-F238E27FC236}">
                  <a16:creationId xmlns:a16="http://schemas.microsoft.com/office/drawing/2014/main" id="{1E561008-A0C6-4B46-9C31-9BFC59942F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8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4</a:t>
              </a:r>
            </a:p>
          </p:txBody>
        </p:sp>
      </p:grpSp>
      <p:cxnSp>
        <p:nvCxnSpPr>
          <p:cNvPr id="410" name="Straight Arrow Connector 409">
            <a:extLst>
              <a:ext uri="{FF2B5EF4-FFF2-40B4-BE49-F238E27FC236}">
                <a16:creationId xmlns:a16="http://schemas.microsoft.com/office/drawing/2014/main" id="{5AE10B27-3C87-914C-8F2B-E7A11C88CF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11144" y="3204651"/>
            <a:ext cx="812800" cy="822325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FF68BA22-0748-0443-97B5-ABC135BFF89A}"/>
              </a:ext>
            </a:extLst>
          </p:cNvPr>
          <p:cNvGrpSpPr>
            <a:grpSpLocks/>
          </p:cNvGrpSpPr>
          <p:nvPr/>
        </p:nvGrpSpPr>
        <p:grpSpPr bwMode="auto">
          <a:xfrm>
            <a:off x="6982619" y="3549138"/>
            <a:ext cx="317500" cy="346075"/>
            <a:chOff x="7454630" y="3313376"/>
            <a:chExt cx="317511" cy="345125"/>
          </a:xfrm>
        </p:grpSpPr>
        <p:sp>
          <p:nvSpPr>
            <p:cNvPr id="412" name="Oval 223">
              <a:extLst>
                <a:ext uri="{FF2B5EF4-FFF2-40B4-BE49-F238E27FC236}">
                  <a16:creationId xmlns:a16="http://schemas.microsoft.com/office/drawing/2014/main" id="{BDCD12BC-5489-0B40-82C8-15B36A062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413" name="TextBox 224">
              <a:extLst>
                <a:ext uri="{FF2B5EF4-FFF2-40B4-BE49-F238E27FC236}">
                  <a16:creationId xmlns:a16="http://schemas.microsoft.com/office/drawing/2014/main" id="{90D7C417-3669-8249-9592-BB87A56012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8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5</a:t>
              </a:r>
            </a:p>
          </p:txBody>
        </p:sp>
      </p:grpSp>
      <p:cxnSp>
        <p:nvCxnSpPr>
          <p:cNvPr id="414" name="Straight Arrow Connector 413">
            <a:extLst>
              <a:ext uri="{FF2B5EF4-FFF2-40B4-BE49-F238E27FC236}">
                <a16:creationId xmlns:a16="http://schemas.microsoft.com/office/drawing/2014/main" id="{AB49EF5F-CB45-5C4D-B85C-16D165D02BF5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139656" y="3084001"/>
            <a:ext cx="4763" cy="236220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5" name="Up Arrow 414">
            <a:extLst>
              <a:ext uri="{FF2B5EF4-FFF2-40B4-BE49-F238E27FC236}">
                <a16:creationId xmlns:a16="http://schemas.microsoft.com/office/drawing/2014/main" id="{21229D4D-644B-0B45-A23F-92A9DFC2B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8231" y="3077651"/>
            <a:ext cx="298450" cy="2284412"/>
          </a:xfrm>
          <a:prstGeom prst="upArrow">
            <a:avLst>
              <a:gd name="adj1" fmla="val 50000"/>
              <a:gd name="adj2" fmla="val 50249"/>
            </a:avLst>
          </a:prstGeom>
          <a:gradFill rotWithShape="1">
            <a:gsLst>
              <a:gs pos="0">
                <a:srgbClr val="000090"/>
              </a:gs>
              <a:gs pos="64000">
                <a:srgbClr val="000090"/>
              </a:gs>
              <a:gs pos="100000">
                <a:srgbClr val="FFFFFF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158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altLang="en-US" sz="1800">
              <a:solidFill>
                <a:srgbClr val="000000"/>
              </a:solidFill>
              <a:cs typeface="Arial"/>
            </a:endParaRPr>
          </a:p>
        </p:txBody>
      </p:sp>
      <p:sp>
        <p:nvSpPr>
          <p:cNvPr id="416" name="TextBox 415">
            <a:extLst>
              <a:ext uri="{FF2B5EF4-FFF2-40B4-BE49-F238E27FC236}">
                <a16:creationId xmlns:a16="http://schemas.microsoft.com/office/drawing/2014/main" id="{D6445686-B691-E444-ABCC-26447CF86A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2381" y="3614226"/>
            <a:ext cx="2027238" cy="8128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6. request video from</a:t>
            </a: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KINGCDN server,</a:t>
            </a: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ＭＳ Ｐゴシック" panose="020B0600070205080204" pitchFamily="34" charset="-128"/>
                <a:cs typeface="Arial"/>
              </a:rPr>
              <a:t>streamed via HTTP</a:t>
            </a:r>
          </a:p>
        </p:txBody>
      </p:sp>
      <p:sp>
        <p:nvSpPr>
          <p:cNvPr id="417" name="TextBox 232">
            <a:extLst>
              <a:ext uri="{FF2B5EF4-FFF2-40B4-BE49-F238E27FC236}">
                <a16:creationId xmlns:a16="http://schemas.microsoft.com/office/drawing/2014/main" id="{D7970AFB-28A6-FE4E-B409-C835D3B6F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1906" y="6035163"/>
            <a:ext cx="1706563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KingCDN</a:t>
            </a:r>
          </a:p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authoritative DNS</a:t>
            </a:r>
            <a:endParaRPr lang="en-US" altLang="en-US" sz="1800" i="1">
              <a:solidFill>
                <a:srgbClr val="000000"/>
              </a:solidFill>
              <a:latin typeface="Arial Narrow" panose="020B0604020202020204" pitchFamily="34" charset="0"/>
              <a:cs typeface="Arial"/>
            </a:endParaRPr>
          </a:p>
        </p:txBody>
      </p:sp>
      <p:sp>
        <p:nvSpPr>
          <p:cNvPr id="418" name="TextBox 182">
            <a:extLst>
              <a:ext uri="{FF2B5EF4-FFF2-40B4-BE49-F238E27FC236}">
                <a16:creationId xmlns:a16="http://schemas.microsoft.com/office/drawing/2014/main" id="{301D4564-1CE9-1444-876E-162FDACE3B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2094" y="3595176"/>
            <a:ext cx="10255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Bob’s </a:t>
            </a: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local DNS</a:t>
            </a: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4020202020204" pitchFamily="34" charset="0"/>
                <a:cs typeface="Arial"/>
              </a:rPr>
              <a:t>server</a:t>
            </a:r>
            <a:endParaRPr lang="en-US" altLang="en-US" sz="1800" i="1">
              <a:solidFill>
                <a:srgbClr val="000000"/>
              </a:solidFill>
              <a:latin typeface="Arial Narrow" panose="020B0604020202020204" pitchFamily="34" charset="0"/>
              <a:cs typeface="Arial"/>
            </a:endParaRPr>
          </a:p>
        </p:txBody>
      </p:sp>
      <p:sp>
        <p:nvSpPr>
          <p:cNvPr id="419" name="TextBox 418">
            <a:extLst>
              <a:ext uri="{FF2B5EF4-FFF2-40B4-BE49-F238E27FC236}">
                <a16:creationId xmlns:a16="http://schemas.microsoft.com/office/drawing/2014/main" id="{7CD0F5A8-17DB-0344-A2A1-BEBD799331AE}"/>
              </a:ext>
            </a:extLst>
          </p:cNvPr>
          <p:cNvSpPr txBox="1"/>
          <p:nvPr/>
        </p:nvSpPr>
        <p:spPr>
          <a:xfrm>
            <a:off x="1143000" y="1238532"/>
            <a:ext cx="8183522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Font typeface="ZapfDingbats" charset="0"/>
              <a:buNone/>
              <a:defRPr/>
            </a:pPr>
            <a:r>
              <a:rPr lang="en-US" sz="2800" dirty="0">
                <a:latin typeface="+mn-lt"/>
                <a:ea typeface="ＭＳ Ｐゴシック" charset="0"/>
              </a:rPr>
              <a:t>Bob (client) requests video </a:t>
            </a:r>
            <a:r>
              <a:rPr lang="en-US" sz="2400" dirty="0">
                <a:latin typeface="+mn-lt"/>
                <a:ea typeface="ＭＳ Ｐゴシック" charset="0"/>
              </a:rPr>
              <a:t>http://netcinema.com</a:t>
            </a:r>
            <a:r>
              <a:rPr lang="en-US" sz="2800" dirty="0">
                <a:latin typeface="+mn-lt"/>
                <a:ea typeface="ＭＳ Ｐゴシック" charset="0"/>
              </a:rPr>
              <a:t>/</a:t>
            </a:r>
            <a:r>
              <a:rPr lang="en-US" sz="2400" dirty="0">
                <a:latin typeface="+mn-lt"/>
                <a:ea typeface="ＭＳ Ｐゴシック" charset="0"/>
              </a:rPr>
              <a:t>6Y7B23V</a:t>
            </a:r>
          </a:p>
          <a:p>
            <a:pPr marL="457200" indent="-230188">
              <a:buClr>
                <a:srgbClr val="0000A3"/>
              </a:buClr>
              <a:buFont typeface="Wingdings" charset="2"/>
              <a:buChar char="§"/>
              <a:defRPr/>
            </a:pPr>
            <a:r>
              <a:rPr lang="en-US" dirty="0">
                <a:latin typeface="+mn-lt"/>
                <a:ea typeface="ＭＳ Ｐゴシック" charset="0"/>
              </a:rPr>
              <a:t>video stored in CDN at http://KingCDN.com/NetC6y&amp;B23V</a:t>
            </a:r>
          </a:p>
        </p:txBody>
      </p:sp>
      <p:sp>
        <p:nvSpPr>
          <p:cNvPr id="211" name="Slide Number Placeholder 2">
            <a:extLst>
              <a:ext uri="{FF2B5EF4-FFF2-40B4-BE49-F238E27FC236}">
                <a16:creationId xmlns:a16="http://schemas.microsoft.com/office/drawing/2014/main" id="{48DF00BD-E29D-9D49-965F-FBED62057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60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" grpId="0"/>
      <p:bldP spid="391" grpId="1"/>
      <p:bldP spid="397" grpId="0"/>
      <p:bldP spid="397" grpId="1"/>
      <p:bldP spid="404" grpId="0" animBg="1"/>
      <p:bldP spid="404" grpId="1" animBg="1"/>
      <p:bldP spid="415" grpId="0" animBg="1"/>
      <p:bldP spid="4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Case study: Netflix</a:t>
            </a:r>
          </a:p>
        </p:txBody>
      </p:sp>
      <p:grpSp>
        <p:nvGrpSpPr>
          <p:cNvPr id="211" name="Group 249">
            <a:extLst>
              <a:ext uri="{FF2B5EF4-FFF2-40B4-BE49-F238E27FC236}">
                <a16:creationId xmlns:a16="http://schemas.microsoft.com/office/drawing/2014/main" id="{DC2DE88D-F145-E948-B983-48014339441E}"/>
              </a:ext>
            </a:extLst>
          </p:cNvPr>
          <p:cNvGrpSpPr>
            <a:grpSpLocks/>
          </p:cNvGrpSpPr>
          <p:nvPr/>
        </p:nvGrpSpPr>
        <p:grpSpPr bwMode="auto">
          <a:xfrm>
            <a:off x="2638476" y="3253801"/>
            <a:ext cx="463550" cy="638175"/>
            <a:chOff x="4140" y="429"/>
            <a:chExt cx="1425" cy="2396"/>
          </a:xfrm>
        </p:grpSpPr>
        <p:sp>
          <p:nvSpPr>
            <p:cNvPr id="212" name="Freeform 250">
              <a:extLst>
                <a:ext uri="{FF2B5EF4-FFF2-40B4-BE49-F238E27FC236}">
                  <a16:creationId xmlns:a16="http://schemas.microsoft.com/office/drawing/2014/main" id="{FCB93815-CCA0-E04F-9569-DC05B714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0" name="Rectangle 251">
              <a:extLst>
                <a:ext uri="{FF2B5EF4-FFF2-40B4-BE49-F238E27FC236}">
                  <a16:creationId xmlns:a16="http://schemas.microsoft.com/office/drawing/2014/main" id="{7D816689-FBD1-FB49-905D-9FD0837171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49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21" name="Freeform 252">
              <a:extLst>
                <a:ext uri="{FF2B5EF4-FFF2-40B4-BE49-F238E27FC236}">
                  <a16:creationId xmlns:a16="http://schemas.microsoft.com/office/drawing/2014/main" id="{B56C72C1-DE55-6544-BE9B-D62BDFF69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2" name="Freeform 253">
              <a:extLst>
                <a:ext uri="{FF2B5EF4-FFF2-40B4-BE49-F238E27FC236}">
                  <a16:creationId xmlns:a16="http://schemas.microsoft.com/office/drawing/2014/main" id="{18F64B1F-B17B-C444-9FCC-C0A5F916C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3" name="Rectangle 254">
              <a:extLst>
                <a:ext uri="{FF2B5EF4-FFF2-40B4-BE49-F238E27FC236}">
                  <a16:creationId xmlns:a16="http://schemas.microsoft.com/office/drawing/2014/main" id="{ADFDDCAB-F6AC-1347-B347-1950ACC4C2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69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24" name="Group 255">
              <a:extLst>
                <a:ext uri="{FF2B5EF4-FFF2-40B4-BE49-F238E27FC236}">
                  <a16:creationId xmlns:a16="http://schemas.microsoft.com/office/drawing/2014/main" id="{8C6919AC-FFBC-8840-992C-8B188151F9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9" name="AutoShape 256">
                <a:extLst>
                  <a:ext uri="{FF2B5EF4-FFF2-40B4-BE49-F238E27FC236}">
                    <a16:creationId xmlns:a16="http://schemas.microsoft.com/office/drawing/2014/main" id="{5EFE6127-7B08-2941-9AD4-D234843631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7"/>
                <a:ext cx="725" cy="12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50" name="AutoShape 257">
                <a:extLst>
                  <a:ext uri="{FF2B5EF4-FFF2-40B4-BE49-F238E27FC236}">
                    <a16:creationId xmlns:a16="http://schemas.microsoft.com/office/drawing/2014/main" id="{7F91CCC8-ABC2-7142-90E5-10399EF7B6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" y="2585"/>
                <a:ext cx="688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25" name="Rectangle 258">
              <a:extLst>
                <a:ext uri="{FF2B5EF4-FFF2-40B4-BE49-F238E27FC236}">
                  <a16:creationId xmlns:a16="http://schemas.microsoft.com/office/drawing/2014/main" id="{3FD3E50C-13FE-454F-970F-4CB1B3863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26" name="Group 259">
              <a:extLst>
                <a:ext uri="{FF2B5EF4-FFF2-40B4-BE49-F238E27FC236}">
                  <a16:creationId xmlns:a16="http://schemas.microsoft.com/office/drawing/2014/main" id="{55FB2F49-5847-5A4F-BB04-3277CE1DAB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47" name="AutoShape 260">
                <a:extLst>
                  <a:ext uri="{FF2B5EF4-FFF2-40B4-BE49-F238E27FC236}">
                    <a16:creationId xmlns:a16="http://schemas.microsoft.com/office/drawing/2014/main" id="{09CD9DDB-30B9-864B-BE13-4CCD0DE86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48" name="AutoShape 261">
                <a:extLst>
                  <a:ext uri="{FF2B5EF4-FFF2-40B4-BE49-F238E27FC236}">
                    <a16:creationId xmlns:a16="http://schemas.microsoft.com/office/drawing/2014/main" id="{E7A875A2-1548-0348-B867-F3DB83EC7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8"/>
                <a:ext cx="694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27" name="Rectangle 262">
              <a:extLst>
                <a:ext uri="{FF2B5EF4-FFF2-40B4-BE49-F238E27FC236}">
                  <a16:creationId xmlns:a16="http://schemas.microsoft.com/office/drawing/2014/main" id="{44DA1987-6860-2A4B-ADAB-1DC2F5A41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28" name="Rectangle 263">
              <a:extLst>
                <a:ext uri="{FF2B5EF4-FFF2-40B4-BE49-F238E27FC236}">
                  <a16:creationId xmlns:a16="http://schemas.microsoft.com/office/drawing/2014/main" id="{CA71CBCC-E8C6-8545-95E6-8BA3A6DFC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7"/>
              <a:ext cx="595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29" name="Group 264">
              <a:extLst>
                <a:ext uri="{FF2B5EF4-FFF2-40B4-BE49-F238E27FC236}">
                  <a16:creationId xmlns:a16="http://schemas.microsoft.com/office/drawing/2014/main" id="{AC6CDDE8-625C-2141-A4E8-70428EC844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45" name="AutoShape 265">
                <a:extLst>
                  <a:ext uri="{FF2B5EF4-FFF2-40B4-BE49-F238E27FC236}">
                    <a16:creationId xmlns:a16="http://schemas.microsoft.com/office/drawing/2014/main" id="{66961152-A1B9-EE4C-B95E-4BFF3B2DD5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1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46" name="AutoShape 266">
                <a:extLst>
                  <a:ext uri="{FF2B5EF4-FFF2-40B4-BE49-F238E27FC236}">
                    <a16:creationId xmlns:a16="http://schemas.microsoft.com/office/drawing/2014/main" id="{EBAA2FB9-FFB4-8F48-B73C-8305D27509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87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30" name="Freeform 267">
              <a:extLst>
                <a:ext uri="{FF2B5EF4-FFF2-40B4-BE49-F238E27FC236}">
                  <a16:creationId xmlns:a16="http://schemas.microsoft.com/office/drawing/2014/main" id="{C901D83F-7165-6A4D-9A4D-E50847306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31" name="Group 268">
              <a:extLst>
                <a:ext uri="{FF2B5EF4-FFF2-40B4-BE49-F238E27FC236}">
                  <a16:creationId xmlns:a16="http://schemas.microsoft.com/office/drawing/2014/main" id="{0D1712F2-8FE8-DA4A-BA3A-39DF2386CB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43" name="AutoShape 269">
                <a:extLst>
                  <a:ext uri="{FF2B5EF4-FFF2-40B4-BE49-F238E27FC236}">
                    <a16:creationId xmlns:a16="http://schemas.microsoft.com/office/drawing/2014/main" id="{1862B566-A9FF-064B-82BD-E8708A40F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44" name="AutoShape 270">
                <a:extLst>
                  <a:ext uri="{FF2B5EF4-FFF2-40B4-BE49-F238E27FC236}">
                    <a16:creationId xmlns:a16="http://schemas.microsoft.com/office/drawing/2014/main" id="{A67231C6-49DE-0643-B55E-F32C7FFEF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" y="2588"/>
                <a:ext cx="681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32" name="Rectangle 271">
              <a:extLst>
                <a:ext uri="{FF2B5EF4-FFF2-40B4-BE49-F238E27FC236}">
                  <a16:creationId xmlns:a16="http://schemas.microsoft.com/office/drawing/2014/main" id="{90DCDC82-64AC-7646-AC39-C306E476B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68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33" name="Freeform 272">
              <a:extLst>
                <a:ext uri="{FF2B5EF4-FFF2-40B4-BE49-F238E27FC236}">
                  <a16:creationId xmlns:a16="http://schemas.microsoft.com/office/drawing/2014/main" id="{40CDD311-9FAC-D64D-AD01-1F5A792B7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4" name="Freeform 273">
              <a:extLst>
                <a:ext uri="{FF2B5EF4-FFF2-40B4-BE49-F238E27FC236}">
                  <a16:creationId xmlns:a16="http://schemas.microsoft.com/office/drawing/2014/main" id="{59A0BF6F-7EFD-C548-8BD6-D827D05E3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5" name="Oval 274">
              <a:extLst>
                <a:ext uri="{FF2B5EF4-FFF2-40B4-BE49-F238E27FC236}">
                  <a16:creationId xmlns:a16="http://schemas.microsoft.com/office/drawing/2014/main" id="{03BA801D-41FC-014B-A14B-11AA4C732F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36" name="Freeform 275">
              <a:extLst>
                <a:ext uri="{FF2B5EF4-FFF2-40B4-BE49-F238E27FC236}">
                  <a16:creationId xmlns:a16="http://schemas.microsoft.com/office/drawing/2014/main" id="{099A575D-83C3-F842-8CD8-831A2DAA7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7" name="AutoShape 276">
              <a:extLst>
                <a:ext uri="{FF2B5EF4-FFF2-40B4-BE49-F238E27FC236}">
                  <a16:creationId xmlns:a16="http://schemas.microsoft.com/office/drawing/2014/main" id="{D7677505-F626-1746-A735-2E420950B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1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38" name="AutoShape 277">
              <a:extLst>
                <a:ext uri="{FF2B5EF4-FFF2-40B4-BE49-F238E27FC236}">
                  <a16:creationId xmlns:a16="http://schemas.microsoft.com/office/drawing/2014/main" id="{E1BB1DA2-72D8-FC4E-BE3B-8833A67B0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12"/>
              <a:ext cx="1074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39" name="Oval 278">
              <a:extLst>
                <a:ext uri="{FF2B5EF4-FFF2-40B4-BE49-F238E27FC236}">
                  <a16:creationId xmlns:a16="http://schemas.microsoft.com/office/drawing/2014/main" id="{86DD6C5F-5AD3-7244-AE6F-7BB38F86D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4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40" name="Oval 279">
              <a:extLst>
                <a:ext uri="{FF2B5EF4-FFF2-40B4-BE49-F238E27FC236}">
                  <a16:creationId xmlns:a16="http://schemas.microsoft.com/office/drawing/2014/main" id="{30874699-F299-B244-82CD-DF1DDDFD0D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" y="2384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41" name="Oval 280">
              <a:extLst>
                <a:ext uri="{FF2B5EF4-FFF2-40B4-BE49-F238E27FC236}">
                  <a16:creationId xmlns:a16="http://schemas.microsoft.com/office/drawing/2014/main" id="{D9E7AAA9-D715-814A-8A10-88AC4520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78"/>
              <a:ext cx="156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42" name="Rectangle 281">
              <a:extLst>
                <a:ext uri="{FF2B5EF4-FFF2-40B4-BE49-F238E27FC236}">
                  <a16:creationId xmlns:a16="http://schemas.microsoft.com/office/drawing/2014/main" id="{D7FC1755-A8B1-6E42-B025-CE2DB51AF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6"/>
              <a:ext cx="83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51" name="Group 542">
            <a:extLst>
              <a:ext uri="{FF2B5EF4-FFF2-40B4-BE49-F238E27FC236}">
                <a16:creationId xmlns:a16="http://schemas.microsoft.com/office/drawing/2014/main" id="{7A38A836-6593-9A42-AE63-1ED4221CF20E}"/>
              </a:ext>
            </a:extLst>
          </p:cNvPr>
          <p:cNvGrpSpPr>
            <a:grpSpLocks/>
          </p:cNvGrpSpPr>
          <p:nvPr/>
        </p:nvGrpSpPr>
        <p:grpSpPr bwMode="auto">
          <a:xfrm>
            <a:off x="4670476" y="5093714"/>
            <a:ext cx="963612" cy="835025"/>
            <a:chOff x="-44" y="1473"/>
            <a:chExt cx="981" cy="1105"/>
          </a:xfrm>
        </p:grpSpPr>
        <p:pic>
          <p:nvPicPr>
            <p:cNvPr id="452" name="Picture 529" descr="desktop_computer_stylized_medium">
              <a:extLst>
                <a:ext uri="{FF2B5EF4-FFF2-40B4-BE49-F238E27FC236}">
                  <a16:creationId xmlns:a16="http://schemas.microsoft.com/office/drawing/2014/main" id="{B3BCEE82-F766-0D48-BEBF-5FD9F23EF7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3" name="Freeform 530">
              <a:extLst>
                <a:ext uri="{FF2B5EF4-FFF2-40B4-BE49-F238E27FC236}">
                  <a16:creationId xmlns:a16="http://schemas.microsoft.com/office/drawing/2014/main" id="{05562E7D-AE9A-C04C-BE98-096033A1FF4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pic>
        <p:nvPicPr>
          <p:cNvPr id="454" name="Picture 7" descr="Bob">
            <a:extLst>
              <a:ext uri="{FF2B5EF4-FFF2-40B4-BE49-F238E27FC236}">
                <a16:creationId xmlns:a16="http://schemas.microsoft.com/office/drawing/2014/main" id="{12821AF3-0AD5-E040-8D7E-E82A80B4B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026" y="5898576"/>
            <a:ext cx="533400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1403789-EA42-2A49-8265-DC4A656386FD}"/>
              </a:ext>
            </a:extLst>
          </p:cNvPr>
          <p:cNvGrpSpPr/>
          <p:nvPr/>
        </p:nvGrpSpPr>
        <p:grpSpPr>
          <a:xfrm>
            <a:off x="3016301" y="3906264"/>
            <a:ext cx="1804987" cy="1489075"/>
            <a:chOff x="3016301" y="3906264"/>
            <a:chExt cx="1804987" cy="1489075"/>
          </a:xfrm>
        </p:grpSpPr>
        <p:cxnSp>
          <p:nvCxnSpPr>
            <p:cNvPr id="455" name="Straight Arrow Connector 484">
              <a:extLst>
                <a:ext uri="{FF2B5EF4-FFF2-40B4-BE49-F238E27FC236}">
                  <a16:creationId xmlns:a16="http://schemas.microsoft.com/office/drawing/2014/main" id="{D44E3F5B-9AB2-4D4B-B90E-A5FD4645A3F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016301" y="3906264"/>
              <a:ext cx="1804987" cy="1489075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456" name="Group 61440">
              <a:extLst>
                <a:ext uri="{FF2B5EF4-FFF2-40B4-BE49-F238E27FC236}">
                  <a16:creationId xmlns:a16="http://schemas.microsoft.com/office/drawing/2014/main" id="{0B16557C-7573-BA4A-856A-D33B5CB5B7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03651" y="4149151"/>
              <a:ext cx="317500" cy="368300"/>
              <a:chOff x="1614533" y="4280420"/>
              <a:chExt cx="317511" cy="369332"/>
            </a:xfrm>
          </p:grpSpPr>
          <p:sp>
            <p:nvSpPr>
              <p:cNvPr id="457" name="Oval 486">
                <a:extLst>
                  <a:ext uri="{FF2B5EF4-FFF2-40B4-BE49-F238E27FC236}">
                    <a16:creationId xmlns:a16="http://schemas.microsoft.com/office/drawing/2014/main" id="{6FBDEA9B-A4E3-DC45-99F2-3CD2D3743F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337" y="4321838"/>
                <a:ext cx="303707" cy="303707"/>
              </a:xfrm>
              <a:prstGeom prst="ellipse">
                <a:avLst/>
              </a:prstGeom>
              <a:solidFill>
                <a:schemeClr val="bg1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58" name="TextBox 487">
                <a:extLst>
                  <a:ext uri="{FF2B5EF4-FFF2-40B4-BE49-F238E27FC236}">
                    <a16:creationId xmlns:a16="http://schemas.microsoft.com/office/drawing/2014/main" id="{BF956028-FA6A-E048-A4DE-AA5FE56A253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14533" y="4280420"/>
                <a:ext cx="31304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800"/>
                  <a:t>1</a:t>
                </a:r>
              </a:p>
            </p:txBody>
          </p:sp>
        </p:grpSp>
      </p:grpSp>
      <p:sp>
        <p:nvSpPr>
          <p:cNvPr id="459" name="TextBox 488">
            <a:extLst>
              <a:ext uri="{FF2B5EF4-FFF2-40B4-BE49-F238E27FC236}">
                <a16:creationId xmlns:a16="http://schemas.microsoft.com/office/drawing/2014/main" id="{7CD9529E-BB69-674C-8CCE-D620F80DD7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7984" y="4489458"/>
            <a:ext cx="2033587" cy="565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Bob manages      Netflix account</a:t>
            </a:r>
          </a:p>
        </p:txBody>
      </p:sp>
      <p:sp>
        <p:nvSpPr>
          <p:cNvPr id="460" name="TextBox 490">
            <a:extLst>
              <a:ext uri="{FF2B5EF4-FFF2-40B4-BE49-F238E27FC236}">
                <a16:creationId xmlns:a16="http://schemas.microsoft.com/office/drawing/2014/main" id="{9CF55E3F-8313-CD40-8CD5-485D44A5AA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2038" y="2701351"/>
            <a:ext cx="2033588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1600"/>
              </a:lnSpc>
            </a:pPr>
            <a:r>
              <a:rPr lang="en-US" altLang="en-US" sz="1800">
                <a:latin typeface="Arial Narrow" panose="020B0604020202020204" pitchFamily="34" charset="0"/>
              </a:rPr>
              <a:t>Netflix registration,</a:t>
            </a:r>
          </a:p>
          <a:p>
            <a:pPr algn="ctr">
              <a:lnSpc>
                <a:spcPts val="1600"/>
              </a:lnSpc>
            </a:pPr>
            <a:r>
              <a:rPr lang="en-US" altLang="en-US" sz="1800">
                <a:latin typeface="Arial Narrow" panose="020B0604020202020204" pitchFamily="34" charset="0"/>
              </a:rPr>
              <a:t>accounting servers</a:t>
            </a:r>
          </a:p>
        </p:txBody>
      </p:sp>
      <p:sp>
        <p:nvSpPr>
          <p:cNvPr id="461" name="Freeform 1287">
            <a:extLst>
              <a:ext uri="{FF2B5EF4-FFF2-40B4-BE49-F238E27FC236}">
                <a16:creationId xmlns:a16="http://schemas.microsoft.com/office/drawing/2014/main" id="{AE7634ED-5E64-3B47-8B51-CF5A43DAB0D5}"/>
              </a:ext>
            </a:extLst>
          </p:cNvPr>
          <p:cNvSpPr>
            <a:spLocks/>
          </p:cNvSpPr>
          <p:nvPr/>
        </p:nvSpPr>
        <p:spPr bwMode="auto">
          <a:xfrm>
            <a:off x="4197401" y="1571051"/>
            <a:ext cx="3133725" cy="1508125"/>
          </a:xfrm>
          <a:custGeom>
            <a:avLst/>
            <a:gdLst>
              <a:gd name="T0" fmla="*/ 2147483647 w 10000"/>
              <a:gd name="T1" fmla="*/ 431447115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47483647 w 10000"/>
              <a:gd name="T9" fmla="*/ 2147483647 h 10000"/>
              <a:gd name="T10" fmla="*/ 2147483647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739636681 h 10000"/>
              <a:gd name="T32" fmla="*/ 2147483647 w 10000"/>
              <a:gd name="T33" fmla="*/ 17111488 h 10000"/>
              <a:gd name="T34" fmla="*/ 2147483647 w 10000"/>
              <a:gd name="T35" fmla="*/ 431447115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462" name="Group 249">
            <a:extLst>
              <a:ext uri="{FF2B5EF4-FFF2-40B4-BE49-F238E27FC236}">
                <a16:creationId xmlns:a16="http://schemas.microsoft.com/office/drawing/2014/main" id="{C832B5AA-BA38-E34B-B461-2A79B48822E7}"/>
              </a:ext>
            </a:extLst>
          </p:cNvPr>
          <p:cNvGrpSpPr>
            <a:grpSpLocks/>
          </p:cNvGrpSpPr>
          <p:nvPr/>
        </p:nvGrpSpPr>
        <p:grpSpPr bwMode="auto">
          <a:xfrm>
            <a:off x="4443463" y="1936176"/>
            <a:ext cx="365125" cy="636588"/>
            <a:chOff x="4140" y="429"/>
            <a:chExt cx="1425" cy="2396"/>
          </a:xfrm>
        </p:grpSpPr>
        <p:sp>
          <p:nvSpPr>
            <p:cNvPr id="463" name="Freeform 250">
              <a:extLst>
                <a:ext uri="{FF2B5EF4-FFF2-40B4-BE49-F238E27FC236}">
                  <a16:creationId xmlns:a16="http://schemas.microsoft.com/office/drawing/2014/main" id="{8B3EFE93-7D1E-D344-B712-AA3E9FADE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4" name="Rectangle 251">
              <a:extLst>
                <a:ext uri="{FF2B5EF4-FFF2-40B4-BE49-F238E27FC236}">
                  <a16:creationId xmlns:a16="http://schemas.microsoft.com/office/drawing/2014/main" id="{5142709B-53D3-394E-9D07-063DEA97C4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435"/>
              <a:ext cx="1053" cy="227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65" name="Freeform 252">
              <a:extLst>
                <a:ext uri="{FF2B5EF4-FFF2-40B4-BE49-F238E27FC236}">
                  <a16:creationId xmlns:a16="http://schemas.microsoft.com/office/drawing/2014/main" id="{AFA1A026-EFF1-0943-B7EA-BCA478B88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6" name="Freeform 253">
              <a:extLst>
                <a:ext uri="{FF2B5EF4-FFF2-40B4-BE49-F238E27FC236}">
                  <a16:creationId xmlns:a16="http://schemas.microsoft.com/office/drawing/2014/main" id="{AFC698BF-4C02-BC40-AC93-FB5735095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7" name="Rectangle 254">
              <a:extLst>
                <a:ext uri="{FF2B5EF4-FFF2-40B4-BE49-F238E27FC236}">
                  <a16:creationId xmlns:a16="http://schemas.microsoft.com/office/drawing/2014/main" id="{27F3B44A-07AD-BA4D-906F-99DF645B4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68" name="Group 255">
              <a:extLst>
                <a:ext uri="{FF2B5EF4-FFF2-40B4-BE49-F238E27FC236}">
                  <a16:creationId xmlns:a16="http://schemas.microsoft.com/office/drawing/2014/main" id="{C43D2839-B7BF-694D-975D-7CAD2C3C00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93" name="AutoShape 256">
                <a:extLst>
                  <a:ext uri="{FF2B5EF4-FFF2-40B4-BE49-F238E27FC236}">
                    <a16:creationId xmlns:a16="http://schemas.microsoft.com/office/drawing/2014/main" id="{DF73D935-199A-DB4F-982E-4FD09073BC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94" name="AutoShape 257">
                <a:extLst>
                  <a:ext uri="{FF2B5EF4-FFF2-40B4-BE49-F238E27FC236}">
                    <a16:creationId xmlns:a16="http://schemas.microsoft.com/office/drawing/2014/main" id="{0B62903F-2CF1-DB41-8BE5-4719AA91F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69" name="Rectangle 258">
              <a:extLst>
                <a:ext uri="{FF2B5EF4-FFF2-40B4-BE49-F238E27FC236}">
                  <a16:creationId xmlns:a16="http://schemas.microsoft.com/office/drawing/2014/main" id="{3EEE95AA-2248-7C48-9119-E8C332105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2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70" name="Group 259">
              <a:extLst>
                <a:ext uri="{FF2B5EF4-FFF2-40B4-BE49-F238E27FC236}">
                  <a16:creationId xmlns:a16="http://schemas.microsoft.com/office/drawing/2014/main" id="{9A0290EC-59BF-2F4D-BD25-1C0289B89B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91" name="AutoShape 260">
                <a:extLst>
                  <a:ext uri="{FF2B5EF4-FFF2-40B4-BE49-F238E27FC236}">
                    <a16:creationId xmlns:a16="http://schemas.microsoft.com/office/drawing/2014/main" id="{7FBFA811-AD2E-5049-AE53-0186EFA3C4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7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92" name="AutoShape 261">
                <a:extLst>
                  <a:ext uri="{FF2B5EF4-FFF2-40B4-BE49-F238E27FC236}">
                    <a16:creationId xmlns:a16="http://schemas.microsoft.com/office/drawing/2014/main" id="{52480638-42C8-6641-9C97-E73704C2F0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96"/>
                <a:ext cx="696" cy="9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71" name="Rectangle 262">
              <a:extLst>
                <a:ext uri="{FF2B5EF4-FFF2-40B4-BE49-F238E27FC236}">
                  <a16:creationId xmlns:a16="http://schemas.microsoft.com/office/drawing/2014/main" id="{BFA8FFEA-5262-2040-AA47-EEDB12FC4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5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72" name="Rectangle 263">
              <a:extLst>
                <a:ext uri="{FF2B5EF4-FFF2-40B4-BE49-F238E27FC236}">
                  <a16:creationId xmlns:a16="http://schemas.microsoft.com/office/drawing/2014/main" id="{8396F506-0BBD-A443-9550-83889BF429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4"/>
              <a:ext cx="601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473" name="Group 264">
              <a:extLst>
                <a:ext uri="{FF2B5EF4-FFF2-40B4-BE49-F238E27FC236}">
                  <a16:creationId xmlns:a16="http://schemas.microsoft.com/office/drawing/2014/main" id="{F2DAEB7E-7F31-F74A-8053-5EA45BC4F9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89" name="AutoShape 265">
                <a:extLst>
                  <a:ext uri="{FF2B5EF4-FFF2-40B4-BE49-F238E27FC236}">
                    <a16:creationId xmlns:a16="http://schemas.microsoft.com/office/drawing/2014/main" id="{E202102F-D0BF-F043-A101-0585762C4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6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90" name="AutoShape 266">
                <a:extLst>
                  <a:ext uri="{FF2B5EF4-FFF2-40B4-BE49-F238E27FC236}">
                    <a16:creationId xmlns:a16="http://schemas.microsoft.com/office/drawing/2014/main" id="{E8A94FF0-B560-A94F-91F4-4E5472AC5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93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74" name="Freeform 267">
              <a:extLst>
                <a:ext uri="{FF2B5EF4-FFF2-40B4-BE49-F238E27FC236}">
                  <a16:creationId xmlns:a16="http://schemas.microsoft.com/office/drawing/2014/main" id="{F55BD7D4-3704-D84A-AE65-92AC70C7F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75" name="Group 268">
              <a:extLst>
                <a:ext uri="{FF2B5EF4-FFF2-40B4-BE49-F238E27FC236}">
                  <a16:creationId xmlns:a16="http://schemas.microsoft.com/office/drawing/2014/main" id="{76F5D927-0206-E441-A4B8-B6AFBF7041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87" name="AutoShape 269">
                <a:extLst>
                  <a:ext uri="{FF2B5EF4-FFF2-40B4-BE49-F238E27FC236}">
                    <a16:creationId xmlns:a16="http://schemas.microsoft.com/office/drawing/2014/main" id="{A7876F51-5DD6-9D4C-93F2-AA353B71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5" cy="14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88" name="AutoShape 270">
                <a:extLst>
                  <a:ext uri="{FF2B5EF4-FFF2-40B4-BE49-F238E27FC236}">
                    <a16:creationId xmlns:a16="http://schemas.microsoft.com/office/drawing/2014/main" id="{B17F25D8-191C-D34B-9D8C-416931495D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5" cy="11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76" name="Rectangle 271">
              <a:extLst>
                <a:ext uri="{FF2B5EF4-FFF2-40B4-BE49-F238E27FC236}">
                  <a16:creationId xmlns:a16="http://schemas.microsoft.com/office/drawing/2014/main" id="{870139C0-3422-414F-BE74-A5D5FC90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35"/>
              <a:ext cx="68" cy="2282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77" name="Freeform 272">
              <a:extLst>
                <a:ext uri="{FF2B5EF4-FFF2-40B4-BE49-F238E27FC236}">
                  <a16:creationId xmlns:a16="http://schemas.microsoft.com/office/drawing/2014/main" id="{1BF02360-9958-334C-80C1-C05EF171A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8" name="Freeform 273">
              <a:extLst>
                <a:ext uri="{FF2B5EF4-FFF2-40B4-BE49-F238E27FC236}">
                  <a16:creationId xmlns:a16="http://schemas.microsoft.com/office/drawing/2014/main" id="{65FFA63F-5B33-1247-825D-720BA02E1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9" name="Oval 274">
              <a:extLst>
                <a:ext uri="{FF2B5EF4-FFF2-40B4-BE49-F238E27FC236}">
                  <a16:creationId xmlns:a16="http://schemas.microsoft.com/office/drawing/2014/main" id="{7B8A133C-C808-4749-84AB-D3FA37E91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0"/>
              <a:ext cx="50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80" name="Freeform 275">
              <a:extLst>
                <a:ext uri="{FF2B5EF4-FFF2-40B4-BE49-F238E27FC236}">
                  <a16:creationId xmlns:a16="http://schemas.microsoft.com/office/drawing/2014/main" id="{E6408E07-86FD-C140-AA6A-F706833C2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" name="AutoShape 276">
              <a:extLst>
                <a:ext uri="{FF2B5EF4-FFF2-40B4-BE49-F238E27FC236}">
                  <a16:creationId xmlns:a16="http://schemas.microsoft.com/office/drawing/2014/main" id="{9D7F9ADA-2A0C-CB41-8A6A-25721BFBE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82" name="AutoShape 277">
              <a:extLst>
                <a:ext uri="{FF2B5EF4-FFF2-40B4-BE49-F238E27FC236}">
                  <a16:creationId xmlns:a16="http://schemas.microsoft.com/office/drawing/2014/main" id="{260C5EF9-AEA9-5E42-8C56-F20705FC1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2711"/>
              <a:ext cx="1078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83" name="Oval 278">
              <a:extLst>
                <a:ext uri="{FF2B5EF4-FFF2-40B4-BE49-F238E27FC236}">
                  <a16:creationId xmlns:a16="http://schemas.microsoft.com/office/drawing/2014/main" id="{48A974CE-E5E7-0843-AB61-75D84B27A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84" name="Oval 279">
              <a:extLst>
                <a:ext uri="{FF2B5EF4-FFF2-40B4-BE49-F238E27FC236}">
                  <a16:creationId xmlns:a16="http://schemas.microsoft.com/office/drawing/2014/main" id="{8B9436BF-CE3E-FC4C-8122-7385AACCF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85" name="Oval 280">
              <a:extLst>
                <a:ext uri="{FF2B5EF4-FFF2-40B4-BE49-F238E27FC236}">
                  <a16:creationId xmlns:a16="http://schemas.microsoft.com/office/drawing/2014/main" id="{85DCCE21-DE23-174A-818D-0DCA727B4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3"/>
              <a:ext cx="161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86" name="Rectangle 281">
              <a:extLst>
                <a:ext uri="{FF2B5EF4-FFF2-40B4-BE49-F238E27FC236}">
                  <a16:creationId xmlns:a16="http://schemas.microsoft.com/office/drawing/2014/main" id="{C8A94C3E-7DAE-EF4F-8A72-248A1E2AD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3"/>
              <a:ext cx="87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95" name="Group 249">
            <a:extLst>
              <a:ext uri="{FF2B5EF4-FFF2-40B4-BE49-F238E27FC236}">
                <a16:creationId xmlns:a16="http://schemas.microsoft.com/office/drawing/2014/main" id="{9A322CEC-1E3F-7643-9B34-48DAE04B90AA}"/>
              </a:ext>
            </a:extLst>
          </p:cNvPr>
          <p:cNvGrpSpPr>
            <a:grpSpLocks/>
          </p:cNvGrpSpPr>
          <p:nvPr/>
        </p:nvGrpSpPr>
        <p:grpSpPr bwMode="auto">
          <a:xfrm>
            <a:off x="5880151" y="2102864"/>
            <a:ext cx="365125" cy="636587"/>
            <a:chOff x="4140" y="429"/>
            <a:chExt cx="1425" cy="2396"/>
          </a:xfrm>
        </p:grpSpPr>
        <p:sp>
          <p:nvSpPr>
            <p:cNvPr id="496" name="Freeform 250">
              <a:extLst>
                <a:ext uri="{FF2B5EF4-FFF2-40B4-BE49-F238E27FC236}">
                  <a16:creationId xmlns:a16="http://schemas.microsoft.com/office/drawing/2014/main" id="{BF704524-7EBB-D046-9683-21898A082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7" name="Rectangle 251">
              <a:extLst>
                <a:ext uri="{FF2B5EF4-FFF2-40B4-BE49-F238E27FC236}">
                  <a16:creationId xmlns:a16="http://schemas.microsoft.com/office/drawing/2014/main" id="{25DAEF71-0572-E646-9697-11A16EA0A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435"/>
              <a:ext cx="1053" cy="2277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498" name="Freeform 252">
              <a:extLst>
                <a:ext uri="{FF2B5EF4-FFF2-40B4-BE49-F238E27FC236}">
                  <a16:creationId xmlns:a16="http://schemas.microsoft.com/office/drawing/2014/main" id="{35B829A5-713F-1B4F-9D13-FEC76AAA5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9" name="Freeform 253">
              <a:extLst>
                <a:ext uri="{FF2B5EF4-FFF2-40B4-BE49-F238E27FC236}">
                  <a16:creationId xmlns:a16="http://schemas.microsoft.com/office/drawing/2014/main" id="{6265744D-6FF5-0641-AFBC-2D2A5534B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0" name="Rectangle 254">
              <a:extLst>
                <a:ext uri="{FF2B5EF4-FFF2-40B4-BE49-F238E27FC236}">
                  <a16:creationId xmlns:a16="http://schemas.microsoft.com/office/drawing/2014/main" id="{1AAF2320-D199-C640-AE43-35565BFFD1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01" name="Group 255">
              <a:extLst>
                <a:ext uri="{FF2B5EF4-FFF2-40B4-BE49-F238E27FC236}">
                  <a16:creationId xmlns:a16="http://schemas.microsoft.com/office/drawing/2014/main" id="{B10EABF4-670D-6D45-A736-FED4B68237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26" name="AutoShape 256">
                <a:extLst>
                  <a:ext uri="{FF2B5EF4-FFF2-40B4-BE49-F238E27FC236}">
                    <a16:creationId xmlns:a16="http://schemas.microsoft.com/office/drawing/2014/main" id="{75E48B8A-3A1E-A141-AF76-5519486A6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4" y="2574"/>
                <a:ext cx="734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27" name="AutoShape 257">
                <a:extLst>
                  <a:ext uri="{FF2B5EF4-FFF2-40B4-BE49-F238E27FC236}">
                    <a16:creationId xmlns:a16="http://schemas.microsoft.com/office/drawing/2014/main" id="{260A31AE-0644-334E-9F1F-F662F259C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02" name="Rectangle 258">
              <a:extLst>
                <a:ext uri="{FF2B5EF4-FFF2-40B4-BE49-F238E27FC236}">
                  <a16:creationId xmlns:a16="http://schemas.microsoft.com/office/drawing/2014/main" id="{B4BF49CC-58CB-4846-83BB-E502B41B9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2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03" name="Group 259">
              <a:extLst>
                <a:ext uri="{FF2B5EF4-FFF2-40B4-BE49-F238E27FC236}">
                  <a16:creationId xmlns:a16="http://schemas.microsoft.com/office/drawing/2014/main" id="{6B79FC1D-F979-7742-B232-710419BA817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24" name="AutoShape 260">
                <a:extLst>
                  <a:ext uri="{FF2B5EF4-FFF2-40B4-BE49-F238E27FC236}">
                    <a16:creationId xmlns:a16="http://schemas.microsoft.com/office/drawing/2014/main" id="{074BB552-0E48-7D41-ACD4-2AF8E5822E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7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25" name="AutoShape 261">
                <a:extLst>
                  <a:ext uri="{FF2B5EF4-FFF2-40B4-BE49-F238E27FC236}">
                    <a16:creationId xmlns:a16="http://schemas.microsoft.com/office/drawing/2014/main" id="{CEE20A4D-9CF2-CA4E-A3DF-6F08CE852B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96"/>
                <a:ext cx="696" cy="9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04" name="Rectangle 262">
              <a:extLst>
                <a:ext uri="{FF2B5EF4-FFF2-40B4-BE49-F238E27FC236}">
                  <a16:creationId xmlns:a16="http://schemas.microsoft.com/office/drawing/2014/main" id="{A952D499-A470-9C48-AB25-30866EA10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5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05" name="Rectangle 263">
              <a:extLst>
                <a:ext uri="{FF2B5EF4-FFF2-40B4-BE49-F238E27FC236}">
                  <a16:creationId xmlns:a16="http://schemas.microsoft.com/office/drawing/2014/main" id="{C2983F57-3316-D84C-9547-C24897ACD4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4"/>
              <a:ext cx="601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06" name="Group 264">
              <a:extLst>
                <a:ext uri="{FF2B5EF4-FFF2-40B4-BE49-F238E27FC236}">
                  <a16:creationId xmlns:a16="http://schemas.microsoft.com/office/drawing/2014/main" id="{CBB38ADC-7FEA-984C-9982-22207791C1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22" name="AutoShape 265">
                <a:extLst>
                  <a:ext uri="{FF2B5EF4-FFF2-40B4-BE49-F238E27FC236}">
                    <a16:creationId xmlns:a16="http://schemas.microsoft.com/office/drawing/2014/main" id="{A2317842-DB5B-E644-9D9F-8476C78D6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6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23" name="AutoShape 266">
                <a:extLst>
                  <a:ext uri="{FF2B5EF4-FFF2-40B4-BE49-F238E27FC236}">
                    <a16:creationId xmlns:a16="http://schemas.microsoft.com/office/drawing/2014/main" id="{A0C71213-AE36-6649-B799-8915C61A85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93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07" name="Freeform 267">
              <a:extLst>
                <a:ext uri="{FF2B5EF4-FFF2-40B4-BE49-F238E27FC236}">
                  <a16:creationId xmlns:a16="http://schemas.microsoft.com/office/drawing/2014/main" id="{93A02F70-5B23-124A-B911-41DEE4FC4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8" name="Group 268">
              <a:extLst>
                <a:ext uri="{FF2B5EF4-FFF2-40B4-BE49-F238E27FC236}">
                  <a16:creationId xmlns:a16="http://schemas.microsoft.com/office/drawing/2014/main" id="{49C78130-3F29-C246-8034-7EA1AC35B7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20" name="AutoShape 269">
                <a:extLst>
                  <a:ext uri="{FF2B5EF4-FFF2-40B4-BE49-F238E27FC236}">
                    <a16:creationId xmlns:a16="http://schemas.microsoft.com/office/drawing/2014/main" id="{9CF90E49-A5F8-4D42-81F8-EB323C0FB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5" cy="14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21" name="AutoShape 270">
                <a:extLst>
                  <a:ext uri="{FF2B5EF4-FFF2-40B4-BE49-F238E27FC236}">
                    <a16:creationId xmlns:a16="http://schemas.microsoft.com/office/drawing/2014/main" id="{8BD5AC01-209F-374F-990A-709394222D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5" cy="11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09" name="Rectangle 271">
              <a:extLst>
                <a:ext uri="{FF2B5EF4-FFF2-40B4-BE49-F238E27FC236}">
                  <a16:creationId xmlns:a16="http://schemas.microsoft.com/office/drawing/2014/main" id="{8452103B-F820-B64E-8A84-5DB92471A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35"/>
              <a:ext cx="68" cy="2282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0" name="Freeform 272">
              <a:extLst>
                <a:ext uri="{FF2B5EF4-FFF2-40B4-BE49-F238E27FC236}">
                  <a16:creationId xmlns:a16="http://schemas.microsoft.com/office/drawing/2014/main" id="{DF6AE29C-AA54-AF4B-9438-6D693A052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1" name="Freeform 273">
              <a:extLst>
                <a:ext uri="{FF2B5EF4-FFF2-40B4-BE49-F238E27FC236}">
                  <a16:creationId xmlns:a16="http://schemas.microsoft.com/office/drawing/2014/main" id="{645422EE-6B97-734C-83EE-52EE465DA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" name="Oval 274">
              <a:extLst>
                <a:ext uri="{FF2B5EF4-FFF2-40B4-BE49-F238E27FC236}">
                  <a16:creationId xmlns:a16="http://schemas.microsoft.com/office/drawing/2014/main" id="{BF1713D7-2793-FC4A-BE4A-2349462FC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0"/>
              <a:ext cx="50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3" name="Freeform 275">
              <a:extLst>
                <a:ext uri="{FF2B5EF4-FFF2-40B4-BE49-F238E27FC236}">
                  <a16:creationId xmlns:a16="http://schemas.microsoft.com/office/drawing/2014/main" id="{A51DBD25-52B0-BE4C-A61F-8F09E6EAD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4" name="AutoShape 276">
              <a:extLst>
                <a:ext uri="{FF2B5EF4-FFF2-40B4-BE49-F238E27FC236}">
                  <a16:creationId xmlns:a16="http://schemas.microsoft.com/office/drawing/2014/main" id="{F1BBB2BC-BFA5-6E45-A699-9AFFCF7AF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5" name="AutoShape 277">
              <a:extLst>
                <a:ext uri="{FF2B5EF4-FFF2-40B4-BE49-F238E27FC236}">
                  <a16:creationId xmlns:a16="http://schemas.microsoft.com/office/drawing/2014/main" id="{C01D0AA1-8878-6F41-9F51-63A7E1E592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2711"/>
              <a:ext cx="1078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6" name="Oval 278">
              <a:extLst>
                <a:ext uri="{FF2B5EF4-FFF2-40B4-BE49-F238E27FC236}">
                  <a16:creationId xmlns:a16="http://schemas.microsoft.com/office/drawing/2014/main" id="{86038980-DFDC-504D-B38F-BFE07C79E2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7" name="Oval 279">
              <a:extLst>
                <a:ext uri="{FF2B5EF4-FFF2-40B4-BE49-F238E27FC236}">
                  <a16:creationId xmlns:a16="http://schemas.microsoft.com/office/drawing/2014/main" id="{4E9AE1C3-2283-664C-B904-DEB17207D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518" name="Oval 280">
              <a:extLst>
                <a:ext uri="{FF2B5EF4-FFF2-40B4-BE49-F238E27FC236}">
                  <a16:creationId xmlns:a16="http://schemas.microsoft.com/office/drawing/2014/main" id="{F95C5DF0-4A4D-0E4D-954C-6EE487341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3"/>
              <a:ext cx="161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19" name="Rectangle 281">
              <a:extLst>
                <a:ext uri="{FF2B5EF4-FFF2-40B4-BE49-F238E27FC236}">
                  <a16:creationId xmlns:a16="http://schemas.microsoft.com/office/drawing/2014/main" id="{869D3CEF-B507-1949-9372-758A84CDED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3"/>
              <a:ext cx="87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528" name="Group 249">
            <a:extLst>
              <a:ext uri="{FF2B5EF4-FFF2-40B4-BE49-F238E27FC236}">
                <a16:creationId xmlns:a16="http://schemas.microsoft.com/office/drawing/2014/main" id="{D87A3822-63BE-DE4E-923C-77DD19E5C9BA}"/>
              </a:ext>
            </a:extLst>
          </p:cNvPr>
          <p:cNvGrpSpPr>
            <a:grpSpLocks/>
          </p:cNvGrpSpPr>
          <p:nvPr/>
        </p:nvGrpSpPr>
        <p:grpSpPr bwMode="auto">
          <a:xfrm>
            <a:off x="6418313" y="2367976"/>
            <a:ext cx="365125" cy="638175"/>
            <a:chOff x="4140" y="429"/>
            <a:chExt cx="1425" cy="2396"/>
          </a:xfrm>
        </p:grpSpPr>
        <p:sp>
          <p:nvSpPr>
            <p:cNvPr id="529" name="Freeform 250">
              <a:extLst>
                <a:ext uri="{FF2B5EF4-FFF2-40B4-BE49-F238E27FC236}">
                  <a16:creationId xmlns:a16="http://schemas.microsoft.com/office/drawing/2014/main" id="{14512CAB-E11B-5F42-8CB5-FA4890394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0" name="Rectangle 251">
              <a:extLst>
                <a:ext uri="{FF2B5EF4-FFF2-40B4-BE49-F238E27FC236}">
                  <a16:creationId xmlns:a16="http://schemas.microsoft.com/office/drawing/2014/main" id="{C52A32F4-C426-A14E-A21C-1ED7145F8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429"/>
              <a:ext cx="1053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31" name="Freeform 252">
              <a:extLst>
                <a:ext uri="{FF2B5EF4-FFF2-40B4-BE49-F238E27FC236}">
                  <a16:creationId xmlns:a16="http://schemas.microsoft.com/office/drawing/2014/main" id="{33E364B5-8A56-CB46-A7E8-7457914D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2" name="Freeform 253">
              <a:extLst>
                <a:ext uri="{FF2B5EF4-FFF2-40B4-BE49-F238E27FC236}">
                  <a16:creationId xmlns:a16="http://schemas.microsoft.com/office/drawing/2014/main" id="{29A0FBC5-8C08-3B49-8BFF-C6C9445FE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3" name="Rectangle 254">
              <a:extLst>
                <a:ext uri="{FF2B5EF4-FFF2-40B4-BE49-F238E27FC236}">
                  <a16:creationId xmlns:a16="http://schemas.microsoft.com/office/drawing/2014/main" id="{B386DEEC-A47C-D645-B37F-965414584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34" name="Group 255">
              <a:extLst>
                <a:ext uri="{FF2B5EF4-FFF2-40B4-BE49-F238E27FC236}">
                  <a16:creationId xmlns:a16="http://schemas.microsoft.com/office/drawing/2014/main" id="{41829DBF-3353-4A40-A8D2-DDC29C9059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59" name="AutoShape 256">
                <a:extLst>
                  <a:ext uri="{FF2B5EF4-FFF2-40B4-BE49-F238E27FC236}">
                    <a16:creationId xmlns:a16="http://schemas.microsoft.com/office/drawing/2014/main" id="{A07DFC07-AC94-3340-9FC4-450F27068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2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0" name="AutoShape 257">
                <a:extLst>
                  <a:ext uri="{FF2B5EF4-FFF2-40B4-BE49-F238E27FC236}">
                    <a16:creationId xmlns:a16="http://schemas.microsoft.com/office/drawing/2014/main" id="{8EDD7109-DEB4-E04E-B142-8D4E70D7D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35" name="Rectangle 258">
              <a:extLst>
                <a:ext uri="{FF2B5EF4-FFF2-40B4-BE49-F238E27FC236}">
                  <a16:creationId xmlns:a16="http://schemas.microsoft.com/office/drawing/2014/main" id="{09C91CD8-2EE2-2544-86DF-17937D3E6B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36" name="Group 259">
              <a:extLst>
                <a:ext uri="{FF2B5EF4-FFF2-40B4-BE49-F238E27FC236}">
                  <a16:creationId xmlns:a16="http://schemas.microsoft.com/office/drawing/2014/main" id="{B94269A8-F61D-9844-A866-66DBB930B2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7" name="AutoShape 260">
                <a:extLst>
                  <a:ext uri="{FF2B5EF4-FFF2-40B4-BE49-F238E27FC236}">
                    <a16:creationId xmlns:a16="http://schemas.microsoft.com/office/drawing/2014/main" id="{19FF2509-249B-A34E-9B76-F46346F577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9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58" name="AutoShape 261">
                <a:extLst>
                  <a:ext uri="{FF2B5EF4-FFF2-40B4-BE49-F238E27FC236}">
                    <a16:creationId xmlns:a16="http://schemas.microsoft.com/office/drawing/2014/main" id="{9086D41B-4667-BB4B-9B51-752AB48E4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8"/>
                <a:ext cx="696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37" name="Rectangle 262">
              <a:extLst>
                <a:ext uri="{FF2B5EF4-FFF2-40B4-BE49-F238E27FC236}">
                  <a16:creationId xmlns:a16="http://schemas.microsoft.com/office/drawing/2014/main" id="{3A16FB66-12F9-E146-BE69-D99FD5A24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38" name="Rectangle 263">
              <a:extLst>
                <a:ext uri="{FF2B5EF4-FFF2-40B4-BE49-F238E27FC236}">
                  <a16:creationId xmlns:a16="http://schemas.microsoft.com/office/drawing/2014/main" id="{0F68A595-C8F0-CD4C-BB86-970E7BB48F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601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39" name="Group 264">
              <a:extLst>
                <a:ext uri="{FF2B5EF4-FFF2-40B4-BE49-F238E27FC236}">
                  <a16:creationId xmlns:a16="http://schemas.microsoft.com/office/drawing/2014/main" id="{9F04FF6F-A7C6-B342-B9DC-58EE849A06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55" name="AutoShape 265">
                <a:extLst>
                  <a:ext uri="{FF2B5EF4-FFF2-40B4-BE49-F238E27FC236}">
                    <a16:creationId xmlns:a16="http://schemas.microsoft.com/office/drawing/2014/main" id="{56544B7C-E0F5-AE4F-901A-752B5CDF54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56" name="AutoShape 266">
                <a:extLst>
                  <a:ext uri="{FF2B5EF4-FFF2-40B4-BE49-F238E27FC236}">
                    <a16:creationId xmlns:a16="http://schemas.microsoft.com/office/drawing/2014/main" id="{57D5DB94-D0E3-B443-8A18-5B4C1825C0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40" name="Freeform 267">
              <a:extLst>
                <a:ext uri="{FF2B5EF4-FFF2-40B4-BE49-F238E27FC236}">
                  <a16:creationId xmlns:a16="http://schemas.microsoft.com/office/drawing/2014/main" id="{C909C8C3-0F93-B84D-8D17-BF2B99AD8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41" name="Group 268">
              <a:extLst>
                <a:ext uri="{FF2B5EF4-FFF2-40B4-BE49-F238E27FC236}">
                  <a16:creationId xmlns:a16="http://schemas.microsoft.com/office/drawing/2014/main" id="{BAE8BD68-19A5-4344-91FC-E0B0DAFBC4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53" name="AutoShape 269">
                <a:extLst>
                  <a:ext uri="{FF2B5EF4-FFF2-40B4-BE49-F238E27FC236}">
                    <a16:creationId xmlns:a16="http://schemas.microsoft.com/office/drawing/2014/main" id="{55C97552-0C7F-5348-8506-BCC5E28182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54" name="AutoShape 270">
                <a:extLst>
                  <a:ext uri="{FF2B5EF4-FFF2-40B4-BE49-F238E27FC236}">
                    <a16:creationId xmlns:a16="http://schemas.microsoft.com/office/drawing/2014/main" id="{6887DA92-3D74-3649-841C-A33399D43C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5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42" name="Rectangle 271">
              <a:extLst>
                <a:ext uri="{FF2B5EF4-FFF2-40B4-BE49-F238E27FC236}">
                  <a16:creationId xmlns:a16="http://schemas.microsoft.com/office/drawing/2014/main" id="{D25D096C-116E-0B4A-9458-602F9F0583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68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43" name="Freeform 272">
              <a:extLst>
                <a:ext uri="{FF2B5EF4-FFF2-40B4-BE49-F238E27FC236}">
                  <a16:creationId xmlns:a16="http://schemas.microsoft.com/office/drawing/2014/main" id="{A7322A31-8D32-CE4B-A0D6-0A437A1E3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4" name="Freeform 273">
              <a:extLst>
                <a:ext uri="{FF2B5EF4-FFF2-40B4-BE49-F238E27FC236}">
                  <a16:creationId xmlns:a16="http://schemas.microsoft.com/office/drawing/2014/main" id="{B8270CA4-9AF9-664A-968D-CC4FCB3B2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5" name="Oval 274">
              <a:extLst>
                <a:ext uri="{FF2B5EF4-FFF2-40B4-BE49-F238E27FC236}">
                  <a16:creationId xmlns:a16="http://schemas.microsoft.com/office/drawing/2014/main" id="{80ED103E-D593-1D45-A487-CE801CA47A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0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46" name="Freeform 275">
              <a:extLst>
                <a:ext uri="{FF2B5EF4-FFF2-40B4-BE49-F238E27FC236}">
                  <a16:creationId xmlns:a16="http://schemas.microsoft.com/office/drawing/2014/main" id="{BBC99B8F-6C4E-A64E-AEF1-613A67FA8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7" name="AutoShape 276">
              <a:extLst>
                <a:ext uri="{FF2B5EF4-FFF2-40B4-BE49-F238E27FC236}">
                  <a16:creationId xmlns:a16="http://schemas.microsoft.com/office/drawing/2014/main" id="{8EF1928B-1D6C-CA4B-A7F8-FE8BEA0F3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48" name="AutoShape 277">
              <a:extLst>
                <a:ext uri="{FF2B5EF4-FFF2-40B4-BE49-F238E27FC236}">
                  <a16:creationId xmlns:a16="http://schemas.microsoft.com/office/drawing/2014/main" id="{255D87A2-D9E2-144D-92CB-7C261A03F8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" y="2712"/>
              <a:ext cx="1078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49" name="Oval 278">
              <a:extLst>
                <a:ext uri="{FF2B5EF4-FFF2-40B4-BE49-F238E27FC236}">
                  <a16:creationId xmlns:a16="http://schemas.microsoft.com/office/drawing/2014/main" id="{447DA4C3-7DD6-D44C-9DB4-687648942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4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50" name="Oval 279">
              <a:extLst>
                <a:ext uri="{FF2B5EF4-FFF2-40B4-BE49-F238E27FC236}">
                  <a16:creationId xmlns:a16="http://schemas.microsoft.com/office/drawing/2014/main" id="{298CF16E-B0F3-C34F-8C61-8BE687955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4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551" name="Oval 280">
              <a:extLst>
                <a:ext uri="{FF2B5EF4-FFF2-40B4-BE49-F238E27FC236}">
                  <a16:creationId xmlns:a16="http://schemas.microsoft.com/office/drawing/2014/main" id="{B5079D37-F156-5646-8FC4-66611EADCE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78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  <p:sp>
          <p:nvSpPr>
            <p:cNvPr id="552" name="Rectangle 281">
              <a:extLst>
                <a:ext uri="{FF2B5EF4-FFF2-40B4-BE49-F238E27FC236}">
                  <a16:creationId xmlns:a16="http://schemas.microsoft.com/office/drawing/2014/main" id="{375885E7-0553-DC4E-AE9D-1F5C7C2E0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6"/>
              <a:ext cx="87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561" name="TextBox 491">
            <a:extLst>
              <a:ext uri="{FF2B5EF4-FFF2-40B4-BE49-F238E27FC236}">
                <a16:creationId xmlns:a16="http://schemas.microsoft.com/office/drawing/2014/main" id="{0BB7C592-170B-EC4D-9E19-A7D9F25FE7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6076" y="1707576"/>
            <a:ext cx="1501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Arial Narrow" panose="020B0604020202020204" pitchFamily="34" charset="0"/>
              </a:rPr>
              <a:t>Amazon cloud</a:t>
            </a:r>
          </a:p>
        </p:txBody>
      </p:sp>
      <p:grpSp>
        <p:nvGrpSpPr>
          <p:cNvPr id="562" name="Group 1">
            <a:extLst>
              <a:ext uri="{FF2B5EF4-FFF2-40B4-BE49-F238E27FC236}">
                <a16:creationId xmlns:a16="http://schemas.microsoft.com/office/drawing/2014/main" id="{B3D08E99-C188-2449-AA63-CFA38B000FE6}"/>
              </a:ext>
            </a:extLst>
          </p:cNvPr>
          <p:cNvGrpSpPr>
            <a:grpSpLocks/>
          </p:cNvGrpSpPr>
          <p:nvPr/>
        </p:nvGrpSpPr>
        <p:grpSpPr bwMode="auto">
          <a:xfrm>
            <a:off x="8856713" y="1799651"/>
            <a:ext cx="1376363" cy="1355725"/>
            <a:chOff x="7030938" y="1184076"/>
            <a:chExt cx="1375947" cy="1355492"/>
          </a:xfrm>
        </p:grpSpPr>
        <p:sp>
          <p:nvSpPr>
            <p:cNvPr id="563" name="Freeform 1287">
              <a:extLst>
                <a:ext uri="{FF2B5EF4-FFF2-40B4-BE49-F238E27FC236}">
                  <a16:creationId xmlns:a16="http://schemas.microsoft.com/office/drawing/2014/main" id="{CADF4606-1C3F-BF4E-802D-340A56A608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64" name="Group 249">
              <a:extLst>
                <a:ext uri="{FF2B5EF4-FFF2-40B4-BE49-F238E27FC236}">
                  <a16:creationId xmlns:a16="http://schemas.microsoft.com/office/drawing/2014/main" id="{0005E01B-4758-5142-9D09-09159735CC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566" name="Freeform 250">
                <a:extLst>
                  <a:ext uri="{FF2B5EF4-FFF2-40B4-BE49-F238E27FC236}">
                    <a16:creationId xmlns:a16="http://schemas.microsoft.com/office/drawing/2014/main" id="{0FC6CDEF-AC0C-D244-8E9E-7C11A06D0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7" name="Rectangle 251">
                <a:extLst>
                  <a:ext uri="{FF2B5EF4-FFF2-40B4-BE49-F238E27FC236}">
                    <a16:creationId xmlns:a16="http://schemas.microsoft.com/office/drawing/2014/main" id="{DC85509D-A27C-294A-9108-8211BA675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2" y="433"/>
                <a:ext cx="1052" cy="2279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8" name="Freeform 252">
                <a:extLst>
                  <a:ext uri="{FF2B5EF4-FFF2-40B4-BE49-F238E27FC236}">
                    <a16:creationId xmlns:a16="http://schemas.microsoft.com/office/drawing/2014/main" id="{2389AC28-671F-314A-BD3F-02A4250EF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9" name="Freeform 253">
                <a:extLst>
                  <a:ext uri="{FF2B5EF4-FFF2-40B4-BE49-F238E27FC236}">
                    <a16:creationId xmlns:a16="http://schemas.microsoft.com/office/drawing/2014/main" id="{9934DA9D-06E5-E044-9496-98747401D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0" name="Rectangle 254">
                <a:extLst>
                  <a:ext uri="{FF2B5EF4-FFF2-40B4-BE49-F238E27FC236}">
                    <a16:creationId xmlns:a16="http://schemas.microsoft.com/office/drawing/2014/main" id="{43C62EC2-7800-D541-88DF-88EF430B25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571" name="Group 255">
                <a:extLst>
                  <a:ext uri="{FF2B5EF4-FFF2-40B4-BE49-F238E27FC236}">
                    <a16:creationId xmlns:a16="http://schemas.microsoft.com/office/drawing/2014/main" id="{91D7C476-C146-3644-B17A-005D3C656A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96" name="AutoShape 256">
                  <a:extLst>
                    <a:ext uri="{FF2B5EF4-FFF2-40B4-BE49-F238E27FC236}">
                      <a16:creationId xmlns:a16="http://schemas.microsoft.com/office/drawing/2014/main" id="{EB8D524C-4784-6D41-8863-54EB991F2A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26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97" name="AutoShape 257">
                  <a:extLst>
                    <a:ext uri="{FF2B5EF4-FFF2-40B4-BE49-F238E27FC236}">
                      <a16:creationId xmlns:a16="http://schemas.microsoft.com/office/drawing/2014/main" id="{2995BC1D-4243-F64D-B982-66421C4295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5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572" name="Rectangle 258">
                <a:extLst>
                  <a:ext uri="{FF2B5EF4-FFF2-40B4-BE49-F238E27FC236}">
                    <a16:creationId xmlns:a16="http://schemas.microsoft.com/office/drawing/2014/main" id="{D23B1266-2C21-D448-B1F8-2C6290825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573" name="Group 259">
                <a:extLst>
                  <a:ext uri="{FF2B5EF4-FFF2-40B4-BE49-F238E27FC236}">
                    <a16:creationId xmlns:a16="http://schemas.microsoft.com/office/drawing/2014/main" id="{9587E9D6-FE3E-1745-9D21-5ABA7FBE2A6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594" name="AutoShape 260">
                  <a:extLst>
                    <a:ext uri="{FF2B5EF4-FFF2-40B4-BE49-F238E27FC236}">
                      <a16:creationId xmlns:a16="http://schemas.microsoft.com/office/drawing/2014/main" id="{39A78A8F-2385-0F48-9151-49262F46D6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74"/>
                  <a:ext cx="726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95" name="AutoShape 261">
                  <a:extLst>
                    <a:ext uri="{FF2B5EF4-FFF2-40B4-BE49-F238E27FC236}">
                      <a16:creationId xmlns:a16="http://schemas.microsoft.com/office/drawing/2014/main" id="{C2A5EAC0-4A72-AD48-A4E4-DCA477F624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92"/>
                  <a:ext cx="695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574" name="Rectangle 262">
                <a:extLst>
                  <a:ext uri="{FF2B5EF4-FFF2-40B4-BE49-F238E27FC236}">
                    <a16:creationId xmlns:a16="http://schemas.microsoft.com/office/drawing/2014/main" id="{985CA534-D4D1-AA45-A2B4-307D8D663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1357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5" name="Rectangle 263">
                <a:extLst>
                  <a:ext uri="{FF2B5EF4-FFF2-40B4-BE49-F238E27FC236}">
                    <a16:creationId xmlns:a16="http://schemas.microsoft.com/office/drawing/2014/main" id="{DA11933E-EFBE-8541-8B29-5672DE7014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656"/>
                <a:ext cx="600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576" name="Group 264">
                <a:extLst>
                  <a:ext uri="{FF2B5EF4-FFF2-40B4-BE49-F238E27FC236}">
                    <a16:creationId xmlns:a16="http://schemas.microsoft.com/office/drawing/2014/main" id="{1CF9E199-8309-BD4E-B79A-3B5F2865D43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592" name="AutoShape 265">
                  <a:extLst>
                    <a:ext uri="{FF2B5EF4-FFF2-40B4-BE49-F238E27FC236}">
                      <a16:creationId xmlns:a16="http://schemas.microsoft.com/office/drawing/2014/main" id="{D1AC5BF4-E89D-C54C-9532-3145197FC7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2"/>
                  <a:ext cx="717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93" name="AutoShape 266">
                  <a:extLst>
                    <a:ext uri="{FF2B5EF4-FFF2-40B4-BE49-F238E27FC236}">
                      <a16:creationId xmlns:a16="http://schemas.microsoft.com/office/drawing/2014/main" id="{B591C210-483D-664F-890E-AFBB39A67B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9"/>
                  <a:ext cx="686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577" name="Freeform 267">
                <a:extLst>
                  <a:ext uri="{FF2B5EF4-FFF2-40B4-BE49-F238E27FC236}">
                    <a16:creationId xmlns:a16="http://schemas.microsoft.com/office/drawing/2014/main" id="{B8C6C70D-CC0F-694B-A669-9BBB4ACE8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78" name="Group 268">
                <a:extLst>
                  <a:ext uri="{FF2B5EF4-FFF2-40B4-BE49-F238E27FC236}">
                    <a16:creationId xmlns:a16="http://schemas.microsoft.com/office/drawing/2014/main" id="{4E462C3F-F7E9-D246-B63B-18D693CCA68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590" name="AutoShape 269">
                  <a:extLst>
                    <a:ext uri="{FF2B5EF4-FFF2-40B4-BE49-F238E27FC236}">
                      <a16:creationId xmlns:a16="http://schemas.microsoft.com/office/drawing/2014/main" id="{F87D5F38-C526-3844-9D17-420C9CF526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4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91" name="AutoShape 270">
                  <a:extLst>
                    <a:ext uri="{FF2B5EF4-FFF2-40B4-BE49-F238E27FC236}">
                      <a16:creationId xmlns:a16="http://schemas.microsoft.com/office/drawing/2014/main" id="{665FDB72-82B7-5744-BFD9-92326F829E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1" y="2586"/>
                  <a:ext cx="694" cy="11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579" name="Rectangle 271">
                <a:extLst>
                  <a:ext uri="{FF2B5EF4-FFF2-40B4-BE49-F238E27FC236}">
                    <a16:creationId xmlns:a16="http://schemas.microsoft.com/office/drawing/2014/main" id="{87F918EE-460C-AB46-ADE4-835782BEEE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33"/>
                <a:ext cx="68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0" name="Freeform 272">
                <a:extLst>
                  <a:ext uri="{FF2B5EF4-FFF2-40B4-BE49-F238E27FC236}">
                    <a16:creationId xmlns:a16="http://schemas.microsoft.com/office/drawing/2014/main" id="{875BD4B1-3FE8-184F-B21F-8F5A018010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1" name="Freeform 273">
                <a:extLst>
                  <a:ext uri="{FF2B5EF4-FFF2-40B4-BE49-F238E27FC236}">
                    <a16:creationId xmlns:a16="http://schemas.microsoft.com/office/drawing/2014/main" id="{9F637DA8-E4FF-D14A-8DB3-E1EEA9C8D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2" name="Oval 274">
                <a:extLst>
                  <a:ext uri="{FF2B5EF4-FFF2-40B4-BE49-F238E27FC236}">
                    <a16:creationId xmlns:a16="http://schemas.microsoft.com/office/drawing/2014/main" id="{708699EF-D6D1-C541-8418-34D599614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4" y="2610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3" name="Freeform 275">
                <a:extLst>
                  <a:ext uri="{FF2B5EF4-FFF2-40B4-BE49-F238E27FC236}">
                    <a16:creationId xmlns:a16="http://schemas.microsoft.com/office/drawing/2014/main" id="{341D72F4-13EF-E648-886A-220386640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4" name="AutoShape 276">
                <a:extLst>
                  <a:ext uri="{FF2B5EF4-FFF2-40B4-BE49-F238E27FC236}">
                    <a16:creationId xmlns:a16="http://schemas.microsoft.com/office/drawing/2014/main" id="{D60FD49C-5BE8-3E4D-9D4C-092B14CBA0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82"/>
                <a:ext cx="1200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5" name="AutoShape 277">
                <a:extLst>
                  <a:ext uri="{FF2B5EF4-FFF2-40B4-BE49-F238E27FC236}">
                    <a16:creationId xmlns:a16="http://schemas.microsoft.com/office/drawing/2014/main" id="{D6FE5442-9139-0544-96DE-8A76ED535B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2" y="2711"/>
                <a:ext cx="1077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6" name="Oval 278">
                <a:extLst>
                  <a:ext uri="{FF2B5EF4-FFF2-40B4-BE49-F238E27FC236}">
                    <a16:creationId xmlns:a16="http://schemas.microsoft.com/office/drawing/2014/main" id="{353D940D-8CE7-4D42-8C21-4BF9E27DD4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7" y="2383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7" name="Oval 279">
                <a:extLst>
                  <a:ext uri="{FF2B5EF4-FFF2-40B4-BE49-F238E27FC236}">
                    <a16:creationId xmlns:a16="http://schemas.microsoft.com/office/drawing/2014/main" id="{8AF2F5C8-860F-3A41-9AAB-E640659EF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3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8" name="Oval 280">
                <a:extLst>
                  <a:ext uri="{FF2B5EF4-FFF2-40B4-BE49-F238E27FC236}">
                    <a16:creationId xmlns:a16="http://schemas.microsoft.com/office/drawing/2014/main" id="{FD83A5C0-E8BB-5A42-B2F3-031F8CFDD5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0" y="2383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89" name="Rectangle 281">
                <a:extLst>
                  <a:ext uri="{FF2B5EF4-FFF2-40B4-BE49-F238E27FC236}">
                    <a16:creationId xmlns:a16="http://schemas.microsoft.com/office/drawing/2014/main" id="{374B95CA-913B-3A44-A703-F1F6FC003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5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65" name="TextBox 492">
              <a:extLst>
                <a:ext uri="{FF2B5EF4-FFF2-40B4-BE49-F238E27FC236}">
                  <a16:creationId xmlns:a16="http://schemas.microsoft.com/office/drawing/2014/main" id="{211ABD31-9730-0744-A6A7-5907D1E370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CDN</a:t>
              </a: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server </a:t>
              </a:r>
            </a:p>
          </p:txBody>
        </p:sp>
      </p:grpSp>
      <p:cxnSp>
        <p:nvCxnSpPr>
          <p:cNvPr id="598" name="Straight Arrow Connector 495">
            <a:extLst>
              <a:ext uri="{FF2B5EF4-FFF2-40B4-BE49-F238E27FC236}">
                <a16:creationId xmlns:a16="http://schemas.microsoft.com/office/drawing/2014/main" id="{279837BE-A04C-CB42-B4FB-8C6A0CCB4DA2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170538" y="2728339"/>
            <a:ext cx="7938" cy="23764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99" name="Group 500">
            <a:extLst>
              <a:ext uri="{FF2B5EF4-FFF2-40B4-BE49-F238E27FC236}">
                <a16:creationId xmlns:a16="http://schemas.microsoft.com/office/drawing/2014/main" id="{6B3E7E01-8E8A-7F4B-B021-F846BAF86E52}"/>
              </a:ext>
            </a:extLst>
          </p:cNvPr>
          <p:cNvGrpSpPr>
            <a:grpSpLocks/>
          </p:cNvGrpSpPr>
          <p:nvPr/>
        </p:nvGrpSpPr>
        <p:grpSpPr bwMode="auto">
          <a:xfrm>
            <a:off x="5011788" y="3701476"/>
            <a:ext cx="317500" cy="369888"/>
            <a:chOff x="1614533" y="4280420"/>
            <a:chExt cx="317511" cy="369332"/>
          </a:xfrm>
        </p:grpSpPr>
        <p:sp>
          <p:nvSpPr>
            <p:cNvPr id="600" name="Oval 501">
              <a:extLst>
                <a:ext uri="{FF2B5EF4-FFF2-40B4-BE49-F238E27FC236}">
                  <a16:creationId xmlns:a16="http://schemas.microsoft.com/office/drawing/2014/main" id="{8E59746D-4C11-3643-A60F-3FE02E0D6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1" name="TextBox 502">
              <a:extLst>
                <a:ext uri="{FF2B5EF4-FFF2-40B4-BE49-F238E27FC236}">
                  <a16:creationId xmlns:a16="http://schemas.microsoft.com/office/drawing/2014/main" id="{7931AFA1-EAB0-E24F-BB22-BD16051C2B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14533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800"/>
                <a:t>2</a:t>
              </a:r>
            </a:p>
          </p:txBody>
        </p:sp>
      </p:grpSp>
      <p:sp>
        <p:nvSpPr>
          <p:cNvPr id="602" name="TextBox 503">
            <a:extLst>
              <a:ext uri="{FF2B5EF4-FFF2-40B4-BE49-F238E27FC236}">
                <a16:creationId xmlns:a16="http://schemas.microsoft.com/office/drawing/2014/main" id="{ACCD1315-AC83-B846-A00E-C64853642F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0826" y="3221785"/>
            <a:ext cx="203358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Bob browses</a:t>
            </a:r>
          </a:p>
          <a:p>
            <a:pPr>
              <a:lnSpc>
                <a:spcPct val="85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Netflix video</a:t>
            </a:r>
          </a:p>
        </p:txBody>
      </p:sp>
      <p:cxnSp>
        <p:nvCxnSpPr>
          <p:cNvPr id="603" name="Straight Arrow Connector 504">
            <a:extLst>
              <a:ext uri="{FF2B5EF4-FFF2-40B4-BE49-F238E27FC236}">
                <a16:creationId xmlns:a16="http://schemas.microsoft.com/office/drawing/2014/main" id="{EFE62C9D-60F9-7D4B-BA56-1EBE34FBDBC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603035" y="2752151"/>
            <a:ext cx="3175" cy="23526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7" name="TextBox 509">
            <a:extLst>
              <a:ext uri="{FF2B5EF4-FFF2-40B4-BE49-F238E27FC236}">
                <a16:creationId xmlns:a16="http://schemas.microsoft.com/office/drawing/2014/main" id="{7F48A116-7728-7C45-85A7-B49A7F592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30631" y="3620486"/>
            <a:ext cx="17859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Manifest file, requested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returned for 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specific video</a:t>
            </a:r>
          </a:p>
        </p:txBody>
      </p:sp>
      <p:sp>
        <p:nvSpPr>
          <p:cNvPr id="608" name="Right Arrow 607">
            <a:extLst>
              <a:ext uri="{FF2B5EF4-FFF2-40B4-BE49-F238E27FC236}">
                <a16:creationId xmlns:a16="http://schemas.microsoft.com/office/drawing/2014/main" id="{09321F34-EB4B-9A44-875C-0DBAFFE346E0}"/>
              </a:ext>
            </a:extLst>
          </p:cNvPr>
          <p:cNvSpPr/>
          <p:nvPr/>
        </p:nvSpPr>
        <p:spPr bwMode="auto">
          <a:xfrm rot="10543217">
            <a:off x="5647410" y="5245456"/>
            <a:ext cx="2215511" cy="391437"/>
          </a:xfrm>
          <a:prstGeom prst="rightArrow">
            <a:avLst/>
          </a:prstGeom>
          <a:gradFill flip="none" rotWithShape="1">
            <a:gsLst>
              <a:gs pos="0">
                <a:srgbClr val="000090"/>
              </a:gs>
              <a:gs pos="100000">
                <a:srgbClr val="FFFFFF"/>
              </a:gs>
            </a:gsLst>
            <a:lin ang="10260000" scaled="0"/>
            <a:tileRect/>
          </a:gradFill>
          <a:ln w="15875">
            <a:gradFill flip="none" rotWithShape="1">
              <a:gsLst>
                <a:gs pos="0">
                  <a:srgbClr val="000090"/>
                </a:gs>
                <a:gs pos="100000">
                  <a:srgbClr val="FFFFFF"/>
                </a:gs>
              </a:gsLst>
              <a:lin ang="0" scaled="1"/>
              <a:tileRect/>
            </a:gradFill>
          </a:ln>
        </p:spPr>
        <p:txBody>
          <a:bodyPr wrap="none"/>
          <a:lstStyle/>
          <a:p>
            <a:pPr>
              <a:buFont typeface="ZapfDingbats" charset="0"/>
              <a:buNone/>
              <a:defRPr/>
            </a:pPr>
            <a:endParaRPr lang="en-US" dirty="0">
              <a:latin typeface="Comic Sans MS" pitchFamily="66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609" name="Straight Arrow Connector 513">
            <a:extLst>
              <a:ext uri="{FF2B5EF4-FFF2-40B4-BE49-F238E27FC236}">
                <a16:creationId xmlns:a16="http://schemas.microsoft.com/office/drawing/2014/main" id="{2E60477C-CB63-8A47-A47A-A283CBFC4D8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830938" y="5106414"/>
            <a:ext cx="1892300" cy="1476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0" name="TextBox 516">
            <a:extLst>
              <a:ext uri="{FF2B5EF4-FFF2-40B4-BE49-F238E27FC236}">
                <a16:creationId xmlns:a16="http://schemas.microsoft.com/office/drawing/2014/main" id="{99E15D1D-24AB-3E40-8053-50249594BD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4462" y="5619176"/>
            <a:ext cx="2354263" cy="837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dirty="0">
                <a:latin typeface="+mn-lt"/>
              </a:rPr>
              <a:t>DASH server selected, contacted, streaming begins</a:t>
            </a:r>
          </a:p>
        </p:txBody>
      </p:sp>
      <p:cxnSp>
        <p:nvCxnSpPr>
          <p:cNvPr id="611" name="Straight Arrow Connector 517">
            <a:extLst>
              <a:ext uri="{FF2B5EF4-FFF2-40B4-BE49-F238E27FC236}">
                <a16:creationId xmlns:a16="http://schemas.microsoft.com/office/drawing/2014/main" id="{C2F8BE22-C3B0-B34C-A67E-BE97EE4CA55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97738" y="2493389"/>
            <a:ext cx="2049463" cy="26987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2" name="Straight Arrow Connector 521">
            <a:extLst>
              <a:ext uri="{FF2B5EF4-FFF2-40B4-BE49-F238E27FC236}">
                <a16:creationId xmlns:a16="http://schemas.microsoft.com/office/drawing/2014/main" id="{1F774F1E-9CDB-E443-A38C-58927BC147D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907263" y="2536251"/>
            <a:ext cx="1541463" cy="1133475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3" name="Straight Arrow Connector 523">
            <a:extLst>
              <a:ext uri="{FF2B5EF4-FFF2-40B4-BE49-F238E27FC236}">
                <a16:creationId xmlns:a16="http://schemas.microsoft.com/office/drawing/2014/main" id="{36474ED6-E17E-B043-AD18-DC720F9537B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97738" y="2550539"/>
            <a:ext cx="2019300" cy="2706687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4" name="TextBox 527">
            <a:extLst>
              <a:ext uri="{FF2B5EF4-FFF2-40B4-BE49-F238E27FC236}">
                <a16:creationId xmlns:a16="http://schemas.microsoft.com/office/drawing/2014/main" id="{2D3FC503-629E-CB4D-95AA-A0E328B57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5326" y="1640901"/>
            <a:ext cx="2033587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en-US" sz="1800">
                <a:latin typeface="Arial Narrow" panose="020B0604020202020204" pitchFamily="34" charset="0"/>
              </a:rPr>
              <a:t>upload copies of multiple versions of video to CDN servers</a:t>
            </a:r>
          </a:p>
        </p:txBody>
      </p:sp>
      <p:grpSp>
        <p:nvGrpSpPr>
          <p:cNvPr id="615" name="Group 383">
            <a:extLst>
              <a:ext uri="{FF2B5EF4-FFF2-40B4-BE49-F238E27FC236}">
                <a16:creationId xmlns:a16="http://schemas.microsoft.com/office/drawing/2014/main" id="{ED81B171-178A-4A4F-AC04-E4B530AD7962}"/>
              </a:ext>
            </a:extLst>
          </p:cNvPr>
          <p:cNvGrpSpPr>
            <a:grpSpLocks/>
          </p:cNvGrpSpPr>
          <p:nvPr/>
        </p:nvGrpSpPr>
        <p:grpSpPr bwMode="auto">
          <a:xfrm>
            <a:off x="8329663" y="3056951"/>
            <a:ext cx="1374775" cy="1354138"/>
            <a:chOff x="7030938" y="1184076"/>
            <a:chExt cx="1375947" cy="1355492"/>
          </a:xfrm>
        </p:grpSpPr>
        <p:sp>
          <p:nvSpPr>
            <p:cNvPr id="616" name="Freeform 1287">
              <a:extLst>
                <a:ext uri="{FF2B5EF4-FFF2-40B4-BE49-F238E27FC236}">
                  <a16:creationId xmlns:a16="http://schemas.microsoft.com/office/drawing/2014/main" id="{649D8938-A131-444F-AE9E-8D5D4F32A2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17" name="Group 249">
              <a:extLst>
                <a:ext uri="{FF2B5EF4-FFF2-40B4-BE49-F238E27FC236}">
                  <a16:creationId xmlns:a16="http://schemas.microsoft.com/office/drawing/2014/main" id="{978A5A5C-B4FF-2040-922C-51261B7EAC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619" name="Freeform 250">
                <a:extLst>
                  <a:ext uri="{FF2B5EF4-FFF2-40B4-BE49-F238E27FC236}">
                    <a16:creationId xmlns:a16="http://schemas.microsoft.com/office/drawing/2014/main" id="{96FC33B4-96C2-C340-BB6E-F7329E602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0" name="Rectangle 251">
                <a:extLst>
                  <a:ext uri="{FF2B5EF4-FFF2-40B4-BE49-F238E27FC236}">
                    <a16:creationId xmlns:a16="http://schemas.microsoft.com/office/drawing/2014/main" id="{610312A6-A966-B049-98BE-3FA50487E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35"/>
                <a:ext cx="1053" cy="227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21" name="Freeform 252">
                <a:extLst>
                  <a:ext uri="{FF2B5EF4-FFF2-40B4-BE49-F238E27FC236}">
                    <a16:creationId xmlns:a16="http://schemas.microsoft.com/office/drawing/2014/main" id="{5A7D71CE-AA89-1C46-932D-D42C6E378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2" name="Freeform 253">
                <a:extLst>
                  <a:ext uri="{FF2B5EF4-FFF2-40B4-BE49-F238E27FC236}">
                    <a16:creationId xmlns:a16="http://schemas.microsoft.com/office/drawing/2014/main" id="{6BBBC2E5-8406-6749-A6EE-D56A1B3A2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3" name="Rectangle 254">
                <a:extLst>
                  <a:ext uri="{FF2B5EF4-FFF2-40B4-BE49-F238E27FC236}">
                    <a16:creationId xmlns:a16="http://schemas.microsoft.com/office/drawing/2014/main" id="{A4FC3092-FA25-064E-ADC8-5B6D38620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698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24" name="Group 255">
                <a:extLst>
                  <a:ext uri="{FF2B5EF4-FFF2-40B4-BE49-F238E27FC236}">
                    <a16:creationId xmlns:a16="http://schemas.microsoft.com/office/drawing/2014/main" id="{1D5110E2-280C-9246-8D10-399EC61CBD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49" name="AutoShape 256">
                  <a:extLst>
                    <a:ext uri="{FF2B5EF4-FFF2-40B4-BE49-F238E27FC236}">
                      <a16:creationId xmlns:a16="http://schemas.microsoft.com/office/drawing/2014/main" id="{D83986DD-3F09-D440-8EF9-EF826DC36A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4"/>
                  <a:ext cx="727" cy="13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50" name="AutoShape 257">
                  <a:extLst>
                    <a:ext uri="{FF2B5EF4-FFF2-40B4-BE49-F238E27FC236}">
                      <a16:creationId xmlns:a16="http://schemas.microsoft.com/office/drawing/2014/main" id="{2583E301-FAE7-5A41-95D0-08085C4090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5"/>
                  <a:ext cx="696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25" name="Rectangle 258">
                <a:extLst>
                  <a:ext uri="{FF2B5EF4-FFF2-40B4-BE49-F238E27FC236}">
                    <a16:creationId xmlns:a16="http://schemas.microsoft.com/office/drawing/2014/main" id="{A1487D88-15EC-1245-9F32-55511FA09A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020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26" name="Group 259">
                <a:extLst>
                  <a:ext uri="{FF2B5EF4-FFF2-40B4-BE49-F238E27FC236}">
                    <a16:creationId xmlns:a16="http://schemas.microsoft.com/office/drawing/2014/main" id="{C1C66C5E-AA22-2942-9FE1-CC0D53BC7F9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47" name="AutoShape 260">
                  <a:extLst>
                    <a:ext uri="{FF2B5EF4-FFF2-40B4-BE49-F238E27FC236}">
                      <a16:creationId xmlns:a16="http://schemas.microsoft.com/office/drawing/2014/main" id="{7FD3A1E2-9440-B74D-96F8-52E4B7A866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77"/>
                  <a:ext cx="727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48" name="AutoShape 261">
                  <a:extLst>
                    <a:ext uri="{FF2B5EF4-FFF2-40B4-BE49-F238E27FC236}">
                      <a16:creationId xmlns:a16="http://schemas.microsoft.com/office/drawing/2014/main" id="{0EA90844-82E2-7041-BE56-FE6D4EE0D8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1" y="2595"/>
                  <a:ext cx="696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27" name="Rectangle 262">
                <a:extLst>
                  <a:ext uri="{FF2B5EF4-FFF2-40B4-BE49-F238E27FC236}">
                    <a16:creationId xmlns:a16="http://schemas.microsoft.com/office/drawing/2014/main" id="{283833E2-9E6A-EC4E-A8CC-83ADC14E1B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1355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28" name="Rectangle 263">
                <a:extLst>
                  <a:ext uri="{FF2B5EF4-FFF2-40B4-BE49-F238E27FC236}">
                    <a16:creationId xmlns:a16="http://schemas.microsoft.com/office/drawing/2014/main" id="{72732886-1C08-7C45-9F6F-69CB57B77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3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29" name="Group 264">
                <a:extLst>
                  <a:ext uri="{FF2B5EF4-FFF2-40B4-BE49-F238E27FC236}">
                    <a16:creationId xmlns:a16="http://schemas.microsoft.com/office/drawing/2014/main" id="{F80FFB68-2EC3-9346-8509-64CDCE4976E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45" name="AutoShape 265">
                  <a:extLst>
                    <a:ext uri="{FF2B5EF4-FFF2-40B4-BE49-F238E27FC236}">
                      <a16:creationId xmlns:a16="http://schemas.microsoft.com/office/drawing/2014/main" id="{55598102-FF9E-094C-A817-A698CCABCC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76"/>
                  <a:ext cx="718" cy="13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46" name="AutoShape 266">
                  <a:extLst>
                    <a:ext uri="{FF2B5EF4-FFF2-40B4-BE49-F238E27FC236}">
                      <a16:creationId xmlns:a16="http://schemas.microsoft.com/office/drawing/2014/main" id="{D7709F49-ABD3-434B-989F-ED0F57022C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92"/>
                  <a:ext cx="687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30" name="Freeform 267">
                <a:extLst>
                  <a:ext uri="{FF2B5EF4-FFF2-40B4-BE49-F238E27FC236}">
                    <a16:creationId xmlns:a16="http://schemas.microsoft.com/office/drawing/2014/main" id="{58E0CD6F-F7D1-5D4D-85C8-B937D37C3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631" name="Group 268">
                <a:extLst>
                  <a:ext uri="{FF2B5EF4-FFF2-40B4-BE49-F238E27FC236}">
                    <a16:creationId xmlns:a16="http://schemas.microsoft.com/office/drawing/2014/main" id="{CEE525EE-C76D-CD47-83B8-8D86FCB35A0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43" name="AutoShape 269">
                  <a:extLst>
                    <a:ext uri="{FF2B5EF4-FFF2-40B4-BE49-F238E27FC236}">
                      <a16:creationId xmlns:a16="http://schemas.microsoft.com/office/drawing/2014/main" id="{BE4F71D7-817B-934C-9F75-91A7222E7A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66"/>
                  <a:ext cx="725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44" name="AutoShape 270">
                  <a:extLst>
                    <a:ext uri="{FF2B5EF4-FFF2-40B4-BE49-F238E27FC236}">
                      <a16:creationId xmlns:a16="http://schemas.microsoft.com/office/drawing/2014/main" id="{DA479A9C-0837-6141-A6AC-E8D851E4B1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4"/>
                  <a:ext cx="694" cy="11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32" name="Rectangle 271">
                <a:extLst>
                  <a:ext uri="{FF2B5EF4-FFF2-40B4-BE49-F238E27FC236}">
                    <a16:creationId xmlns:a16="http://schemas.microsoft.com/office/drawing/2014/main" id="{7BAB7EEF-CEF0-7747-B60A-124397223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35"/>
                <a:ext cx="68" cy="228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33" name="Freeform 272">
                <a:extLst>
                  <a:ext uri="{FF2B5EF4-FFF2-40B4-BE49-F238E27FC236}">
                    <a16:creationId xmlns:a16="http://schemas.microsoft.com/office/drawing/2014/main" id="{23F88BAC-4F2F-884A-8A11-0DD041136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4" name="Freeform 273">
                <a:extLst>
                  <a:ext uri="{FF2B5EF4-FFF2-40B4-BE49-F238E27FC236}">
                    <a16:creationId xmlns:a16="http://schemas.microsoft.com/office/drawing/2014/main" id="{153D6F6F-1B37-4B46-8C7B-5C383D66A5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5" name="Oval 274">
                <a:extLst>
                  <a:ext uri="{FF2B5EF4-FFF2-40B4-BE49-F238E27FC236}">
                    <a16:creationId xmlns:a16="http://schemas.microsoft.com/office/drawing/2014/main" id="{FE063EE0-3ACE-EE46-BFFC-669BFB49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6" y="2609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36" name="Freeform 275">
                <a:extLst>
                  <a:ext uri="{FF2B5EF4-FFF2-40B4-BE49-F238E27FC236}">
                    <a16:creationId xmlns:a16="http://schemas.microsoft.com/office/drawing/2014/main" id="{F382B54D-43FD-C049-8E97-A803ADCCC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7" name="AutoShape 276">
                <a:extLst>
                  <a:ext uri="{FF2B5EF4-FFF2-40B4-BE49-F238E27FC236}">
                    <a16:creationId xmlns:a16="http://schemas.microsoft.com/office/drawing/2014/main" id="{04306910-BCCD-F549-8CAC-9CE8C9FB95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1" y="2680"/>
                <a:ext cx="1202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38" name="AutoShape 277">
                <a:extLst>
                  <a:ext uri="{FF2B5EF4-FFF2-40B4-BE49-F238E27FC236}">
                    <a16:creationId xmlns:a16="http://schemas.microsoft.com/office/drawing/2014/main" id="{A2BF0BB2-374A-E249-971B-EAE24E4D47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0"/>
                <a:ext cx="1078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39" name="Oval 278">
                <a:extLst>
                  <a:ext uri="{FF2B5EF4-FFF2-40B4-BE49-F238E27FC236}">
                    <a16:creationId xmlns:a16="http://schemas.microsoft.com/office/drawing/2014/main" id="{8C0A6A7B-745C-6B46-852C-B11809C108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8" y="2382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40" name="Oval 279">
                <a:extLst>
                  <a:ext uri="{FF2B5EF4-FFF2-40B4-BE49-F238E27FC236}">
                    <a16:creationId xmlns:a16="http://schemas.microsoft.com/office/drawing/2014/main" id="{F519574B-5DE0-1444-8817-E97F7447BA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8" y="2382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41" name="Oval 280">
                <a:extLst>
                  <a:ext uri="{FF2B5EF4-FFF2-40B4-BE49-F238E27FC236}">
                    <a16:creationId xmlns:a16="http://schemas.microsoft.com/office/drawing/2014/main" id="{A1AC7CC8-F925-F640-BE0B-5676C61A1D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82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42" name="Rectangle 281">
                <a:extLst>
                  <a:ext uri="{FF2B5EF4-FFF2-40B4-BE49-F238E27FC236}">
                    <a16:creationId xmlns:a16="http://schemas.microsoft.com/office/drawing/2014/main" id="{CC4B114D-F910-7D4F-A5C3-DF3B435A6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" y="1832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618" name="TextBox 492">
              <a:extLst>
                <a:ext uri="{FF2B5EF4-FFF2-40B4-BE49-F238E27FC236}">
                  <a16:creationId xmlns:a16="http://schemas.microsoft.com/office/drawing/2014/main" id="{85F6E22B-EB95-3A45-AEE7-DFC0ADFCA0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CDN</a:t>
              </a: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server </a:t>
              </a:r>
            </a:p>
          </p:txBody>
        </p:sp>
      </p:grpSp>
      <p:grpSp>
        <p:nvGrpSpPr>
          <p:cNvPr id="651" name="Group 468">
            <a:extLst>
              <a:ext uri="{FF2B5EF4-FFF2-40B4-BE49-F238E27FC236}">
                <a16:creationId xmlns:a16="http://schemas.microsoft.com/office/drawing/2014/main" id="{1F4063A8-67FD-484E-8F6F-19E370A56F74}"/>
              </a:ext>
            </a:extLst>
          </p:cNvPr>
          <p:cNvGrpSpPr>
            <a:grpSpLocks/>
          </p:cNvGrpSpPr>
          <p:nvPr/>
        </p:nvGrpSpPr>
        <p:grpSpPr bwMode="auto">
          <a:xfrm>
            <a:off x="7966126" y="4447601"/>
            <a:ext cx="1376362" cy="1355725"/>
            <a:chOff x="7030938" y="1184076"/>
            <a:chExt cx="1375947" cy="1355492"/>
          </a:xfrm>
        </p:grpSpPr>
        <p:sp>
          <p:nvSpPr>
            <p:cNvPr id="652" name="Freeform 1287">
              <a:extLst>
                <a:ext uri="{FF2B5EF4-FFF2-40B4-BE49-F238E27FC236}">
                  <a16:creationId xmlns:a16="http://schemas.microsoft.com/office/drawing/2014/main" id="{B9C0A66B-0217-C040-AA59-40CF97C7DE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53" name="Group 249">
              <a:extLst>
                <a:ext uri="{FF2B5EF4-FFF2-40B4-BE49-F238E27FC236}">
                  <a16:creationId xmlns:a16="http://schemas.microsoft.com/office/drawing/2014/main" id="{2D0460A7-D522-2B45-8D08-2C9B88DFAE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656" name="Freeform 250">
                <a:extLst>
                  <a:ext uri="{FF2B5EF4-FFF2-40B4-BE49-F238E27FC236}">
                    <a16:creationId xmlns:a16="http://schemas.microsoft.com/office/drawing/2014/main" id="{23138FC9-3550-5249-8349-BED738B58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7" name="Rectangle 251">
                <a:extLst>
                  <a:ext uri="{FF2B5EF4-FFF2-40B4-BE49-F238E27FC236}">
                    <a16:creationId xmlns:a16="http://schemas.microsoft.com/office/drawing/2014/main" id="{DFCF1873-FB16-2A47-A936-08D8C3908C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2" y="433"/>
                <a:ext cx="1052" cy="2279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58" name="Freeform 252">
                <a:extLst>
                  <a:ext uri="{FF2B5EF4-FFF2-40B4-BE49-F238E27FC236}">
                    <a16:creationId xmlns:a16="http://schemas.microsoft.com/office/drawing/2014/main" id="{8867C201-6EA6-9C40-BFA6-0B88C511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9" name="Freeform 253">
                <a:extLst>
                  <a:ext uri="{FF2B5EF4-FFF2-40B4-BE49-F238E27FC236}">
                    <a16:creationId xmlns:a16="http://schemas.microsoft.com/office/drawing/2014/main" id="{3AABF7A5-C9C5-0341-A27E-5E16A3148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0" name="Rectangle 254">
                <a:extLst>
                  <a:ext uri="{FF2B5EF4-FFF2-40B4-BE49-F238E27FC236}">
                    <a16:creationId xmlns:a16="http://schemas.microsoft.com/office/drawing/2014/main" id="{455C9642-187B-834C-A852-DD74D736A9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61" name="Group 255">
                <a:extLst>
                  <a:ext uri="{FF2B5EF4-FFF2-40B4-BE49-F238E27FC236}">
                    <a16:creationId xmlns:a16="http://schemas.microsoft.com/office/drawing/2014/main" id="{149ADA1A-B66F-F44C-B49C-96E50A1BB86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86" name="AutoShape 256">
                  <a:extLst>
                    <a:ext uri="{FF2B5EF4-FFF2-40B4-BE49-F238E27FC236}">
                      <a16:creationId xmlns:a16="http://schemas.microsoft.com/office/drawing/2014/main" id="{3D4D4A1D-9D61-334E-A979-8E927E535A8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26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87" name="AutoShape 257">
                  <a:extLst>
                    <a:ext uri="{FF2B5EF4-FFF2-40B4-BE49-F238E27FC236}">
                      <a16:creationId xmlns:a16="http://schemas.microsoft.com/office/drawing/2014/main" id="{2DFF9622-EBDD-994E-9C23-DFAF566A40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5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62" name="Rectangle 258">
                <a:extLst>
                  <a:ext uri="{FF2B5EF4-FFF2-40B4-BE49-F238E27FC236}">
                    <a16:creationId xmlns:a16="http://schemas.microsoft.com/office/drawing/2014/main" id="{67544B8E-E01F-7547-B897-14F34EFC29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63" name="Group 259">
                <a:extLst>
                  <a:ext uri="{FF2B5EF4-FFF2-40B4-BE49-F238E27FC236}">
                    <a16:creationId xmlns:a16="http://schemas.microsoft.com/office/drawing/2014/main" id="{BB1B2199-F34E-E045-9E41-BBFD51213E2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84" name="AutoShape 260">
                  <a:extLst>
                    <a:ext uri="{FF2B5EF4-FFF2-40B4-BE49-F238E27FC236}">
                      <a16:creationId xmlns:a16="http://schemas.microsoft.com/office/drawing/2014/main" id="{04EC1E9B-DEF9-7D4F-BB30-E66D453A83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74"/>
                  <a:ext cx="726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85" name="AutoShape 261">
                  <a:extLst>
                    <a:ext uri="{FF2B5EF4-FFF2-40B4-BE49-F238E27FC236}">
                      <a16:creationId xmlns:a16="http://schemas.microsoft.com/office/drawing/2014/main" id="{EA6D699D-898F-BF48-AD9A-A94EAD59BD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92"/>
                  <a:ext cx="695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64" name="Rectangle 262">
                <a:extLst>
                  <a:ext uri="{FF2B5EF4-FFF2-40B4-BE49-F238E27FC236}">
                    <a16:creationId xmlns:a16="http://schemas.microsoft.com/office/drawing/2014/main" id="{30D84565-21B0-BE47-BC52-3F0A28E359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1357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65" name="Rectangle 263">
                <a:extLst>
                  <a:ext uri="{FF2B5EF4-FFF2-40B4-BE49-F238E27FC236}">
                    <a16:creationId xmlns:a16="http://schemas.microsoft.com/office/drawing/2014/main" id="{3B6F9D69-B90F-DC4E-A12B-6FEA059DF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656"/>
                <a:ext cx="600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666" name="Group 264">
                <a:extLst>
                  <a:ext uri="{FF2B5EF4-FFF2-40B4-BE49-F238E27FC236}">
                    <a16:creationId xmlns:a16="http://schemas.microsoft.com/office/drawing/2014/main" id="{7B18D0D0-1ADE-D442-929E-03B5DFF8E07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82" name="AutoShape 265">
                  <a:extLst>
                    <a:ext uri="{FF2B5EF4-FFF2-40B4-BE49-F238E27FC236}">
                      <a16:creationId xmlns:a16="http://schemas.microsoft.com/office/drawing/2014/main" id="{2ED33A29-9B5C-2949-9B49-85A622144C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2"/>
                  <a:ext cx="717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83" name="AutoShape 266">
                  <a:extLst>
                    <a:ext uri="{FF2B5EF4-FFF2-40B4-BE49-F238E27FC236}">
                      <a16:creationId xmlns:a16="http://schemas.microsoft.com/office/drawing/2014/main" id="{DD17768B-B278-F340-9453-6A65E080AC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9"/>
                  <a:ext cx="686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67" name="Freeform 267">
                <a:extLst>
                  <a:ext uri="{FF2B5EF4-FFF2-40B4-BE49-F238E27FC236}">
                    <a16:creationId xmlns:a16="http://schemas.microsoft.com/office/drawing/2014/main" id="{44786768-03EF-9C42-9E7E-763D03736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668" name="Group 268">
                <a:extLst>
                  <a:ext uri="{FF2B5EF4-FFF2-40B4-BE49-F238E27FC236}">
                    <a16:creationId xmlns:a16="http://schemas.microsoft.com/office/drawing/2014/main" id="{3F092F53-E6C4-294E-B9DB-F9FCB4A1151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80" name="AutoShape 269">
                  <a:extLst>
                    <a:ext uri="{FF2B5EF4-FFF2-40B4-BE49-F238E27FC236}">
                      <a16:creationId xmlns:a16="http://schemas.microsoft.com/office/drawing/2014/main" id="{FAFE9E88-3B2B-D44C-92A2-65E4DC3D40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4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81" name="AutoShape 270">
                  <a:extLst>
                    <a:ext uri="{FF2B5EF4-FFF2-40B4-BE49-F238E27FC236}">
                      <a16:creationId xmlns:a16="http://schemas.microsoft.com/office/drawing/2014/main" id="{6C5F47DA-6DEF-FA4E-94CD-9EFA19B5EA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1" y="2586"/>
                  <a:ext cx="694" cy="11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669" name="Rectangle 271">
                <a:extLst>
                  <a:ext uri="{FF2B5EF4-FFF2-40B4-BE49-F238E27FC236}">
                    <a16:creationId xmlns:a16="http://schemas.microsoft.com/office/drawing/2014/main" id="{5F9378F9-57E8-B44A-A8D5-701FD5F102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33"/>
                <a:ext cx="68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0" name="Freeform 272">
                <a:extLst>
                  <a:ext uri="{FF2B5EF4-FFF2-40B4-BE49-F238E27FC236}">
                    <a16:creationId xmlns:a16="http://schemas.microsoft.com/office/drawing/2014/main" id="{4FA23443-D76D-BE46-A177-4B50A0E5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1" name="Freeform 273">
                <a:extLst>
                  <a:ext uri="{FF2B5EF4-FFF2-40B4-BE49-F238E27FC236}">
                    <a16:creationId xmlns:a16="http://schemas.microsoft.com/office/drawing/2014/main" id="{EFD1162B-0D1F-EE4D-B5B8-B0FDE13373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2" name="Oval 274">
                <a:extLst>
                  <a:ext uri="{FF2B5EF4-FFF2-40B4-BE49-F238E27FC236}">
                    <a16:creationId xmlns:a16="http://schemas.microsoft.com/office/drawing/2014/main" id="{427FFE7B-3222-8D44-A0E2-7E96B748D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4" y="2610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3" name="Freeform 275">
                <a:extLst>
                  <a:ext uri="{FF2B5EF4-FFF2-40B4-BE49-F238E27FC236}">
                    <a16:creationId xmlns:a16="http://schemas.microsoft.com/office/drawing/2014/main" id="{2C7795BD-69AA-1B4A-8155-38632EB8DA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4" name="AutoShape 276">
                <a:extLst>
                  <a:ext uri="{FF2B5EF4-FFF2-40B4-BE49-F238E27FC236}">
                    <a16:creationId xmlns:a16="http://schemas.microsoft.com/office/drawing/2014/main" id="{3F60B798-45FB-0447-93C8-575681D29E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82"/>
                <a:ext cx="1200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5" name="AutoShape 277">
                <a:extLst>
                  <a:ext uri="{FF2B5EF4-FFF2-40B4-BE49-F238E27FC236}">
                    <a16:creationId xmlns:a16="http://schemas.microsoft.com/office/drawing/2014/main" id="{8EE24BF1-FE3F-6A49-978C-78AF83087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2" y="2711"/>
                <a:ext cx="1077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6" name="Oval 278">
                <a:extLst>
                  <a:ext uri="{FF2B5EF4-FFF2-40B4-BE49-F238E27FC236}">
                    <a16:creationId xmlns:a16="http://schemas.microsoft.com/office/drawing/2014/main" id="{7F9D4FF6-D896-1D46-A2E5-D174460B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7" y="2383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7" name="Oval 279">
                <a:extLst>
                  <a:ext uri="{FF2B5EF4-FFF2-40B4-BE49-F238E27FC236}">
                    <a16:creationId xmlns:a16="http://schemas.microsoft.com/office/drawing/2014/main" id="{3D923F1E-7CFC-1044-97F4-EC626AE068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3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8" name="Oval 280">
                <a:extLst>
                  <a:ext uri="{FF2B5EF4-FFF2-40B4-BE49-F238E27FC236}">
                    <a16:creationId xmlns:a16="http://schemas.microsoft.com/office/drawing/2014/main" id="{68E181CA-FA54-2445-984B-A7F46B467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0" y="2383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9" name="Rectangle 281">
                <a:extLst>
                  <a:ext uri="{FF2B5EF4-FFF2-40B4-BE49-F238E27FC236}">
                    <a16:creationId xmlns:a16="http://schemas.microsoft.com/office/drawing/2014/main" id="{DFA97CB4-7797-6B4E-91A2-F912B803E4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5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655" name="TextBox 492">
              <a:extLst>
                <a:ext uri="{FF2B5EF4-FFF2-40B4-BE49-F238E27FC236}">
                  <a16:creationId xmlns:a16="http://schemas.microsoft.com/office/drawing/2014/main" id="{7068FD70-7334-DA44-A8A7-DFAD06A4AB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CDN</a:t>
              </a: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4020202020204" pitchFamily="34" charset="0"/>
                </a:rPr>
                <a:t>server </a:t>
              </a:r>
            </a:p>
          </p:txBody>
        </p:sp>
      </p:grpSp>
      <p:cxnSp>
        <p:nvCxnSpPr>
          <p:cNvPr id="274" name="Straight Arrow Connector 504">
            <a:extLst>
              <a:ext uri="{FF2B5EF4-FFF2-40B4-BE49-F238E27FC236}">
                <a16:creationId xmlns:a16="http://schemas.microsoft.com/office/drawing/2014/main" id="{5D4803A6-5120-9249-9B0D-9CEBD23A4B26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509310" y="2754538"/>
            <a:ext cx="3175" cy="23526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04" name="Group 506">
            <a:extLst>
              <a:ext uri="{FF2B5EF4-FFF2-40B4-BE49-F238E27FC236}">
                <a16:creationId xmlns:a16="http://schemas.microsoft.com/office/drawing/2014/main" id="{CA80422C-7E02-A144-948D-5245DCC63371}"/>
              </a:ext>
            </a:extLst>
          </p:cNvPr>
          <p:cNvGrpSpPr>
            <a:grpSpLocks/>
          </p:cNvGrpSpPr>
          <p:nvPr/>
        </p:nvGrpSpPr>
        <p:grpSpPr bwMode="auto">
          <a:xfrm>
            <a:off x="5403711" y="4070974"/>
            <a:ext cx="313443" cy="369887"/>
            <a:chOff x="1628337" y="4280420"/>
            <a:chExt cx="313454" cy="369332"/>
          </a:xfrm>
        </p:grpSpPr>
        <p:sp>
          <p:nvSpPr>
            <p:cNvPr id="605" name="Oval 507">
              <a:extLst>
                <a:ext uri="{FF2B5EF4-FFF2-40B4-BE49-F238E27FC236}">
                  <a16:creationId xmlns:a16="http://schemas.microsoft.com/office/drawing/2014/main" id="{6C6E3565-A7E1-BB4F-A5A2-ADC74ED01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6" name="TextBox 508">
              <a:extLst>
                <a:ext uri="{FF2B5EF4-FFF2-40B4-BE49-F238E27FC236}">
                  <a16:creationId xmlns:a16="http://schemas.microsoft.com/office/drawing/2014/main" id="{1A915091-292D-DB44-84BE-09CE011ACD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28747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800" dirty="0"/>
                <a:t>3</a:t>
              </a:r>
            </a:p>
          </p:txBody>
        </p:sp>
      </p:grpSp>
      <p:grpSp>
        <p:nvGrpSpPr>
          <p:cNvPr id="277" name="Group 61440">
            <a:extLst>
              <a:ext uri="{FF2B5EF4-FFF2-40B4-BE49-F238E27FC236}">
                <a16:creationId xmlns:a16="http://schemas.microsoft.com/office/drawing/2014/main" id="{C9DAF9E7-B368-E648-8480-583CC17D3351}"/>
              </a:ext>
            </a:extLst>
          </p:cNvPr>
          <p:cNvGrpSpPr>
            <a:grpSpLocks/>
          </p:cNvGrpSpPr>
          <p:nvPr/>
        </p:nvGrpSpPr>
        <p:grpSpPr bwMode="auto">
          <a:xfrm>
            <a:off x="6589730" y="5116123"/>
            <a:ext cx="313033" cy="368300"/>
            <a:chOff x="1624009" y="4280420"/>
            <a:chExt cx="313044" cy="369332"/>
          </a:xfrm>
        </p:grpSpPr>
        <p:sp>
          <p:nvSpPr>
            <p:cNvPr id="278" name="Oval 486">
              <a:extLst>
                <a:ext uri="{FF2B5EF4-FFF2-40B4-BE49-F238E27FC236}">
                  <a16:creationId xmlns:a16="http://schemas.microsoft.com/office/drawing/2014/main" id="{D4E0D954-5E01-4D47-909D-D3D4678771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  <a:headEnd/>
              <a:tailE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79" name="TextBox 487">
              <a:extLst>
                <a:ext uri="{FF2B5EF4-FFF2-40B4-BE49-F238E27FC236}">
                  <a16:creationId xmlns:a16="http://schemas.microsoft.com/office/drawing/2014/main" id="{115C3489-C4B7-914F-B574-4089A1E614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24009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800" dirty="0"/>
                <a:t>4</a:t>
              </a:r>
            </a:p>
          </p:txBody>
        </p:sp>
      </p:grpSp>
      <p:sp>
        <p:nvSpPr>
          <p:cNvPr id="280" name="Slide Number Placeholder 2">
            <a:extLst>
              <a:ext uri="{FF2B5EF4-FFF2-40B4-BE49-F238E27FC236}">
                <a16:creationId xmlns:a16="http://schemas.microsoft.com/office/drawing/2014/main" id="{1C019BC0-6874-A744-88ED-3DAEAB500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94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/>
      <p:bldP spid="602" grpId="0"/>
      <p:bldP spid="607" grpId="0"/>
      <p:bldP spid="608" grpId="0" animBg="1"/>
      <p:bldP spid="6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What </a:t>
            </a:r>
            <a:r>
              <a:rPr lang="en-US" altLang="en-US" dirty="0">
                <a:ea typeface="ＭＳ Ｐゴシック" panose="020B0600070205080204" pitchFamily="34" charset="-128"/>
              </a:rPr>
              <a:t>t</a:t>
            </a:r>
            <a:r>
              <a:rPr lang="en-US" altLang="en-US" sz="4400" dirty="0">
                <a:ea typeface="ＭＳ Ｐゴシック" panose="020B0600070205080204" pitchFamily="34" charset="-128"/>
              </a:rPr>
              <a:t>ransport </a:t>
            </a:r>
            <a:r>
              <a:rPr lang="en-US" altLang="en-US" dirty="0">
                <a:ea typeface="ＭＳ Ｐゴシック" panose="020B0600070205080204" pitchFamily="34" charset="-128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</a:rPr>
              <a:t>ervice does an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pp need?</a:t>
            </a:r>
            <a:endParaRPr lang="en-US" sz="4400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A2F19F9-C8D7-114F-8257-FB4D95438E3B}"/>
              </a:ext>
            </a:extLst>
          </p:cNvPr>
          <p:cNvSpPr txBox="1">
            <a:spLocks noChangeArrowheads="1"/>
          </p:cNvSpPr>
          <p:nvPr/>
        </p:nvSpPr>
        <p:spPr>
          <a:xfrm>
            <a:off x="676025" y="1406872"/>
            <a:ext cx="4972505" cy="27971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</a:p>
          <a:p>
            <a:pPr marL="233363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 apps (e.g., file transfer, web transactions) require 100% reliable data transfer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apps (e.g., audio) can tolerate some loss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A728678F-8DEF-4046-89DA-20D9B309E935}"/>
              </a:ext>
            </a:extLst>
          </p:cNvPr>
          <p:cNvSpPr txBox="1">
            <a:spLocks noChangeArrowheads="1"/>
          </p:cNvSpPr>
          <p:nvPr/>
        </p:nvSpPr>
        <p:spPr>
          <a:xfrm>
            <a:off x="544999" y="4365808"/>
            <a:ext cx="5572612" cy="244316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timing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some apps (e.g., Internet telephony, interactive games) require low delay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effective”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205150-A642-0847-95C4-8C48A24DA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691" y="1377376"/>
            <a:ext cx="4972505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throughput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some apps (e.g., multimedia) require minimum amount of throughput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effective”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other apps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 apps”) make use of whatever throughput they get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5EA7119B-8447-E949-AF1B-51F99BABC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0666" y="4830189"/>
            <a:ext cx="4533593" cy="127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security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encryption, data integrity, …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4A58A9F-013E-E14B-A97A-3F5139157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21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Transport </a:t>
            </a:r>
            <a:r>
              <a:rPr lang="en-US" altLang="en-US" dirty="0">
                <a:ea typeface="ＭＳ Ｐゴシック" panose="020B0600070205080204" pitchFamily="34" charset="-128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</a:rPr>
              <a:t>ervice </a:t>
            </a:r>
            <a:r>
              <a:rPr lang="en-US" altLang="en-US" dirty="0">
                <a:ea typeface="ＭＳ Ｐゴシック" panose="020B0600070205080204" pitchFamily="34" charset="-128"/>
              </a:rPr>
              <a:t>r</a:t>
            </a:r>
            <a:r>
              <a:rPr lang="en-US" altLang="en-US" sz="4400" dirty="0">
                <a:ea typeface="ＭＳ Ｐゴシック" panose="020B0600070205080204" pitchFamily="34" charset="-128"/>
              </a:rPr>
              <a:t>equirements: common apps</a:t>
            </a:r>
            <a:endParaRPr lang="en-US" sz="4400" dirty="0"/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E374FB7B-D397-7246-99E8-CE483DFAC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30" y="1536174"/>
            <a:ext cx="3479735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file transfer/download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 documents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real-time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interactive games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text messaging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AFA70EB7-D6E6-AF43-A3B7-A9035670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7968" y="1539349"/>
            <a:ext cx="2009076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data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2B53E900-CFB4-8641-AD80-727AE9380A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1692" y="1537762"/>
            <a:ext cx="3025344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throughput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audio: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5Kbps-1Mbps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video: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10Kbps-5Mbps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same as above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Kbps+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7DDCF5FE-9982-C44D-9FFC-E56BA98BF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9064" y="1585760"/>
            <a:ext cx="2936433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time sensitive?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few secs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 and no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62228CC-A1AA-2642-A56E-E4F7B0293C25}"/>
              </a:ext>
            </a:extLst>
          </p:cNvPr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9224A1-0105-BB4F-B94B-90B305877290}"/>
              </a:ext>
            </a:extLst>
          </p:cNvPr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A7C77C-B9C9-EE46-B426-55950F26169C}"/>
              </a:ext>
            </a:extLst>
          </p:cNvPr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440764-46DB-324A-BB6F-3C97D7643878}"/>
              </a:ext>
            </a:extLst>
          </p:cNvPr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0DC4FF-F8E4-5448-B459-EE842599FEE7}"/>
              </a:ext>
            </a:extLst>
          </p:cNvPr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F59182A-878C-AA49-B17B-09494DE9E7C7}"/>
              </a:ext>
            </a:extLst>
          </p:cNvPr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FF0474-E5A5-BA49-A926-1DB9D2E63B31}"/>
              </a:ext>
            </a:extLst>
          </p:cNvPr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DCA62624-6B99-2E4F-9C54-E08632D8D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02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Internet </a:t>
            </a:r>
            <a:r>
              <a:rPr lang="en-US" altLang="en-US" dirty="0">
                <a:ea typeface="ＭＳ Ｐゴシック" panose="020B0600070205080204" pitchFamily="34" charset="-128"/>
              </a:rPr>
              <a:t>t</a:t>
            </a:r>
            <a:r>
              <a:rPr lang="en-US" altLang="en-US" sz="4400" dirty="0">
                <a:ea typeface="ＭＳ Ｐゴシック" panose="020B0600070205080204" pitchFamily="34" charset="-128"/>
              </a:rPr>
              <a:t>ransport protocols services</a:t>
            </a:r>
            <a:endParaRPr lang="en-US" sz="4400" dirty="0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DE501EC-BB63-AE43-9802-69590E95725F}"/>
              </a:ext>
            </a:extLst>
          </p:cNvPr>
          <p:cNvSpPr txBox="1">
            <a:spLocks noChangeArrowheads="1"/>
          </p:cNvSpPr>
          <p:nvPr/>
        </p:nvSpPr>
        <p:spPr>
          <a:xfrm>
            <a:off x="753320" y="1383910"/>
            <a:ext cx="6016137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service: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reliable transport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between sending and receiving process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flow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sender won’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 overwhelm receiver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congestion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throttle sender when network overloaded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connection-oriented: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setup required between client and server processes</a:t>
            </a:r>
          </a:p>
          <a:p>
            <a:r>
              <a:rPr lang="en-US" altLang="en-US" i="1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does not provide: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solidFill>
                  <a:prstClr val="black"/>
                </a:solidFill>
                <a:ea typeface="ＭＳ Ｐゴシック" panose="020B0600070205080204" pitchFamily="34" charset="-128"/>
              </a:rPr>
              <a:t>timing, minimum throughput guarantee, security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85CB224-459F-9A46-AAC8-FC8111271826}"/>
              </a:ext>
            </a:extLst>
          </p:cNvPr>
          <p:cNvSpPr txBox="1">
            <a:spLocks noChangeArrowheads="1"/>
          </p:cNvSpPr>
          <p:nvPr/>
        </p:nvSpPr>
        <p:spPr>
          <a:xfrm>
            <a:off x="6924091" y="1395634"/>
            <a:ext cx="5038725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indent="-3381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UDP service: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 data transfer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between sending and receiving process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not provide: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reliability, flow control, congestion control, timing, throughput guarantee, security, or connection setup.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A063EBCE-3A03-8F4C-B279-46497740F45C}"/>
              </a:ext>
            </a:extLst>
          </p:cNvPr>
          <p:cNvSpPr txBox="1">
            <a:spLocks noChangeArrowheads="1"/>
          </p:cNvSpPr>
          <p:nvPr/>
        </p:nvSpPr>
        <p:spPr>
          <a:xfrm>
            <a:off x="7316721" y="5388865"/>
            <a:ext cx="3651156" cy="125964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bother? 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there a UDP?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16E5A18-9D2E-8A4C-A214-8B012F330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8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 uiExpand="1" build="p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Internet applications, and transport protocols</a:t>
            </a:r>
            <a:endParaRPr lang="en-US" sz="4400" dirty="0"/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E374FB7B-D397-7246-99E8-CE483DFAC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30" y="1536174"/>
            <a:ext cx="3479735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file transfer/download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 documents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telephony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interactive games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62228CC-A1AA-2642-A56E-E4F7B0293C25}"/>
              </a:ext>
            </a:extLst>
          </p:cNvPr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9224A1-0105-BB4F-B94B-90B305877290}"/>
              </a:ext>
            </a:extLst>
          </p:cNvPr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A7C77C-B9C9-EE46-B426-55950F26169C}"/>
              </a:ext>
            </a:extLst>
          </p:cNvPr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440764-46DB-324A-BB6F-3C97D7643878}"/>
              </a:ext>
            </a:extLst>
          </p:cNvPr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0DC4FF-F8E4-5448-B459-EE842599FEE7}"/>
              </a:ext>
            </a:extLst>
          </p:cNvPr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F59182A-878C-AA49-B17B-09494DE9E7C7}"/>
              </a:ext>
            </a:extLst>
          </p:cNvPr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FF0474-E5A5-BA49-A926-1DB9D2E63B31}"/>
              </a:ext>
            </a:extLst>
          </p:cNvPr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4">
            <a:extLst>
              <a:ext uri="{FF2B5EF4-FFF2-40B4-BE49-F238E27FC236}">
                <a16:creationId xmlns:a16="http://schemas.microsoft.com/office/drawing/2014/main" id="{5B1BE3BE-D970-9F49-A4D6-24B7C05F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5021" y="1113609"/>
            <a:ext cx="4019427" cy="51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layer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FTP [RFC 959]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[RFC 5321]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 1.1 [RFC 7320]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SIP [RFC 3261], RTP [RFC 3550], or proprietary HTTP [RFC 7320], DASH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WOW, FPS (proprietary) </a:t>
            </a:r>
            <a:b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</a:b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" name="Text Box 3">
            <a:extLst>
              <a:ext uri="{FF2B5EF4-FFF2-40B4-BE49-F238E27FC236}">
                <a16:creationId xmlns:a16="http://schemas.microsoft.com/office/drawing/2014/main" id="{EC200A6A-DCEC-4843-B6A0-ED8F92661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541" y="1566040"/>
            <a:ext cx="2914772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transport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or UDP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UDP or TCP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93C3B59E-F3F5-494A-B878-7AC0C33A9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292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00A8"/>
                </a:solidFill>
                <a:ea typeface="ＭＳ Ｐゴシック" panose="020B0600070205080204" pitchFamily="34" charset="-128"/>
              </a:rPr>
              <a:t>Securing TCP</a:t>
            </a:r>
            <a:endParaRPr lang="en-US" sz="4400" dirty="0">
              <a:solidFill>
                <a:srgbClr val="0000A8"/>
              </a:solidFill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DE501EC-BB63-AE43-9802-69590E95725F}"/>
              </a:ext>
            </a:extLst>
          </p:cNvPr>
          <p:cNvSpPr txBox="1">
            <a:spLocks noChangeArrowheads="1"/>
          </p:cNvSpPr>
          <p:nvPr/>
        </p:nvSpPr>
        <p:spPr>
          <a:xfrm>
            <a:off x="753320" y="1383910"/>
            <a:ext cx="5957195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Vanilla TCP &amp; UDP sockets: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encryption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cleartext passwords sent into socket traverse Internet  in cleartext (!)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Transport Layer Security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(TLS) 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provides encrypted TCP connections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end-point authenticatio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85CB224-459F-9A46-AAC8-FC8111271826}"/>
              </a:ext>
            </a:extLst>
          </p:cNvPr>
          <p:cNvSpPr txBox="1">
            <a:spLocks noChangeArrowheads="1"/>
          </p:cNvSpPr>
          <p:nvPr/>
        </p:nvSpPr>
        <p:spPr>
          <a:xfrm>
            <a:off x="7115815" y="1395634"/>
            <a:ext cx="451458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2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8B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TLS implemented in application layer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apps use TSL libraries, that use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in turn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2228B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3336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cleartext sent into “socket”  traverse Internet 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encrypted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23336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more: Chapter 8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D4741FF1-2F57-E94D-AE55-790B077EB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379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7" descr="Kurose&amp;Ross 8th edition photo">
            <a:extLst>
              <a:ext uri="{FF2B5EF4-FFF2-40B4-BE49-F238E27FC236}">
                <a16:creationId xmlns:a16="http://schemas.microsoft.com/office/drawing/2014/main" id="{95F7992F-0B40-8A40-9C6C-9B0007DB8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837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Web and HTTP</a:t>
            </a:r>
            <a:endParaRPr lang="en-US" sz="44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AB7AFB9-05B7-8F45-B2AB-A2B2DBC22CCE}"/>
              </a:ext>
            </a:extLst>
          </p:cNvPr>
          <p:cNvSpPr txBox="1">
            <a:spLocks noChangeArrowheads="1"/>
          </p:cNvSpPr>
          <p:nvPr/>
        </p:nvSpPr>
        <p:spPr>
          <a:xfrm>
            <a:off x="669395" y="1559756"/>
            <a:ext cx="10774192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First, a quick review…</a:t>
            </a: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page consists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objects,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each of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which can be stored on different Web servers</a:t>
            </a: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object can be HTML file, JPEG image, Java applet, audio file,…</a:t>
            </a: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page consists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base HTML-file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which includes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several referenced objects, each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addressable by a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URL,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e.g.,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3" name="Group 10">
            <a:extLst>
              <a:ext uri="{FF2B5EF4-FFF2-40B4-BE49-F238E27FC236}">
                <a16:creationId xmlns:a16="http://schemas.microsoft.com/office/drawing/2014/main" id="{A0C8A734-DC35-F347-AF3E-C7E64B7D785E}"/>
              </a:ext>
            </a:extLst>
          </p:cNvPr>
          <p:cNvGrpSpPr>
            <a:grpSpLocks/>
          </p:cNvGrpSpPr>
          <p:nvPr/>
        </p:nvGrpSpPr>
        <p:grpSpPr bwMode="auto">
          <a:xfrm>
            <a:off x="2463366" y="4853073"/>
            <a:ext cx="6835775" cy="1144588"/>
            <a:chOff x="788" y="2955"/>
            <a:chExt cx="4306" cy="721"/>
          </a:xfrm>
        </p:grpSpPr>
        <p:sp>
          <p:nvSpPr>
            <p:cNvPr id="14" name="Text Box 5">
              <a:extLst>
                <a:ext uri="{FF2B5EF4-FFF2-40B4-BE49-F238E27FC236}">
                  <a16:creationId xmlns:a16="http://schemas.microsoft.com/office/drawing/2014/main" id="{07B49400-3628-264C-8D3A-69378F85C8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" y="2955"/>
              <a:ext cx="418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www.someschool.edu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/</a:t>
              </a: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someDept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/</a:t>
              </a: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pic.gif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" name="AutoShape 6">
              <a:extLst>
                <a:ext uri="{FF2B5EF4-FFF2-40B4-BE49-F238E27FC236}">
                  <a16:creationId xmlns:a16="http://schemas.microsoft.com/office/drawing/2014/main" id="{5B0BF68B-EFB6-904F-A81E-8D4DB716D3BA}"/>
                </a:ext>
              </a:extLst>
            </p:cNvPr>
            <p:cNvSpPr>
              <a:spLocks/>
            </p:cNvSpPr>
            <p:nvPr/>
          </p:nvSpPr>
          <p:spPr bwMode="auto">
            <a:xfrm rot="-5400000">
              <a:off x="1821" y="2281"/>
              <a:ext cx="57" cy="2083"/>
            </a:xfrm>
            <a:prstGeom prst="leftBrace">
              <a:avLst>
                <a:gd name="adj1" fmla="val 304532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" name="AutoShape 7">
              <a:extLst>
                <a:ext uri="{FF2B5EF4-FFF2-40B4-BE49-F238E27FC236}">
                  <a16:creationId xmlns:a16="http://schemas.microsoft.com/office/drawing/2014/main" id="{BF004AC2-43AC-6449-B799-0D73A5E5822D}"/>
                </a:ext>
              </a:extLst>
            </p:cNvPr>
            <p:cNvSpPr>
              <a:spLocks/>
            </p:cNvSpPr>
            <p:nvPr/>
          </p:nvSpPr>
          <p:spPr bwMode="auto">
            <a:xfrm rot="-5400000">
              <a:off x="4024" y="2277"/>
              <a:ext cx="57" cy="2083"/>
            </a:xfrm>
            <a:prstGeom prst="leftBrace">
              <a:avLst>
                <a:gd name="adj1" fmla="val 304532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" name="Text Box 8">
              <a:extLst>
                <a:ext uri="{FF2B5EF4-FFF2-40B4-BE49-F238E27FC236}">
                  <a16:creationId xmlns:a16="http://schemas.microsoft.com/office/drawing/2014/main" id="{4D5B851A-267A-1546-B45E-931C3F7AF0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9" y="3388"/>
              <a:ext cx="101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host name</a:t>
              </a:r>
            </a:p>
          </p:txBody>
        </p:sp>
        <p:sp>
          <p:nvSpPr>
            <p:cNvPr id="18" name="Text Box 9">
              <a:extLst>
                <a:ext uri="{FF2B5EF4-FFF2-40B4-BE49-F238E27FC236}">
                  <a16:creationId xmlns:a16="http://schemas.microsoft.com/office/drawing/2014/main" id="{4EA9C80E-6BB3-B44E-A522-3C7B027B4C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85" y="3338"/>
              <a:ext cx="10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path</a:t>
              </a: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name</a:t>
              </a:r>
            </a:p>
          </p:txBody>
        </p:sp>
      </p:grp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1E9D565-6810-E44B-9B1D-6FAB7B7F8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72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overview</a:t>
            </a:r>
            <a:endParaRPr lang="en-US" sz="4400" dirty="0"/>
          </a:p>
        </p:txBody>
      </p:sp>
      <p:sp>
        <p:nvSpPr>
          <p:cNvPr id="71" name="Rectangle 3">
            <a:extLst>
              <a:ext uri="{FF2B5EF4-FFF2-40B4-BE49-F238E27FC236}">
                <a16:creationId xmlns:a16="http://schemas.microsoft.com/office/drawing/2014/main" id="{D0A9535F-9718-644A-A429-D02A2397C2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849" y="1608374"/>
            <a:ext cx="598817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HTTP: hypertext transfer protocol</a:t>
            </a: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Web’</a:t>
            </a:r>
            <a:r>
              <a:rPr kumimoji="0" lang="en-US" altLang="ja-JP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 application-layer protocol</a:t>
            </a: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client/server model:</a:t>
            </a:r>
          </a:p>
          <a:p>
            <a:pPr marL="685800" marR="0" lvl="1" indent="-2286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client</a:t>
            </a: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: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browser that requests, receives, (using HTTP protocol) and </a:t>
            </a:r>
            <a:r>
              <a:rPr kumimoji="0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“</a:t>
            </a:r>
            <a:r>
              <a: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displays</a:t>
            </a:r>
            <a:r>
              <a:rPr kumimoji="0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”</a:t>
            </a:r>
            <a:r>
              <a: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Web objects </a:t>
            </a:r>
          </a:p>
          <a:p>
            <a:pPr marL="685800" marR="0" lvl="1" indent="-2286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server: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Web server sends (using HTTP protocol) objects in response to requests</a:t>
            </a: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endParaRPr kumimoji="0" lang="en-US" alt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75" name="Group 35">
            <a:extLst>
              <a:ext uri="{FF2B5EF4-FFF2-40B4-BE49-F238E27FC236}">
                <a16:creationId xmlns:a16="http://schemas.microsoft.com/office/drawing/2014/main" id="{9F18C3DA-1F75-254F-8252-0752283DD6D8}"/>
              </a:ext>
            </a:extLst>
          </p:cNvPr>
          <p:cNvGrpSpPr>
            <a:grpSpLocks/>
          </p:cNvGrpSpPr>
          <p:nvPr/>
        </p:nvGrpSpPr>
        <p:grpSpPr bwMode="auto">
          <a:xfrm>
            <a:off x="8129954" y="2391117"/>
            <a:ext cx="2101850" cy="946150"/>
            <a:chOff x="3640" y="1346"/>
            <a:chExt cx="1324" cy="596"/>
          </a:xfrm>
        </p:grpSpPr>
        <p:sp>
          <p:nvSpPr>
            <p:cNvPr id="76" name="Line 19">
              <a:extLst>
                <a:ext uri="{FF2B5EF4-FFF2-40B4-BE49-F238E27FC236}">
                  <a16:creationId xmlns:a16="http://schemas.microsoft.com/office/drawing/2014/main" id="{32A5B725-224A-8641-84D7-5E247267A8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1346"/>
              <a:ext cx="1324" cy="59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FF1AA49-1EC5-FD4D-A4C7-4E97FBE86C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22049">
              <a:off x="3860" y="1445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78" name="Group 36">
            <a:extLst>
              <a:ext uri="{FF2B5EF4-FFF2-40B4-BE49-F238E27FC236}">
                <a16:creationId xmlns:a16="http://schemas.microsoft.com/office/drawing/2014/main" id="{CCF7DC4F-F784-E14E-9279-0C9C13F3B891}"/>
              </a:ext>
            </a:extLst>
          </p:cNvPr>
          <p:cNvGrpSpPr>
            <a:grpSpLocks/>
          </p:cNvGrpSpPr>
          <p:nvPr/>
        </p:nvGrpSpPr>
        <p:grpSpPr bwMode="auto">
          <a:xfrm>
            <a:off x="8241079" y="2599080"/>
            <a:ext cx="1971675" cy="904875"/>
            <a:chOff x="4141" y="394"/>
            <a:chExt cx="1242" cy="570"/>
          </a:xfrm>
        </p:grpSpPr>
        <p:sp>
          <p:nvSpPr>
            <p:cNvPr id="79" name="Line 20">
              <a:extLst>
                <a:ext uri="{FF2B5EF4-FFF2-40B4-BE49-F238E27FC236}">
                  <a16:creationId xmlns:a16="http://schemas.microsoft.com/office/drawing/2014/main" id="{162E51BA-C1E2-004B-832B-C97F73DD43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141" y="394"/>
              <a:ext cx="1242" cy="57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0" name="Text Box 26">
              <a:extLst>
                <a:ext uri="{FF2B5EF4-FFF2-40B4-BE49-F238E27FC236}">
                  <a16:creationId xmlns:a16="http://schemas.microsoft.com/office/drawing/2014/main" id="{8A281BFE-8385-CA42-BA62-2631AB1C4B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11598">
              <a:off x="4304" y="706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1" name="Group 37">
            <a:extLst>
              <a:ext uri="{FF2B5EF4-FFF2-40B4-BE49-F238E27FC236}">
                <a16:creationId xmlns:a16="http://schemas.microsoft.com/office/drawing/2014/main" id="{75AC8EC6-FB97-154F-8581-1A51362C9E51}"/>
              </a:ext>
            </a:extLst>
          </p:cNvPr>
          <p:cNvGrpSpPr>
            <a:grpSpLocks/>
          </p:cNvGrpSpPr>
          <p:nvPr/>
        </p:nvGrpSpPr>
        <p:grpSpPr bwMode="auto">
          <a:xfrm rot="-3183056">
            <a:off x="8106142" y="3884955"/>
            <a:ext cx="2101850" cy="946150"/>
            <a:chOff x="3640" y="1346"/>
            <a:chExt cx="1324" cy="596"/>
          </a:xfrm>
        </p:grpSpPr>
        <p:sp>
          <p:nvSpPr>
            <p:cNvPr id="82" name="Line 19">
              <a:extLst>
                <a:ext uri="{FF2B5EF4-FFF2-40B4-BE49-F238E27FC236}">
                  <a16:creationId xmlns:a16="http://schemas.microsoft.com/office/drawing/2014/main" id="{69FABD09-8D01-A244-A69C-7220481CAE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1346"/>
              <a:ext cx="1324" cy="59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3" name="Text Box 24">
              <a:extLst>
                <a:ext uri="{FF2B5EF4-FFF2-40B4-BE49-F238E27FC236}">
                  <a16:creationId xmlns:a16="http://schemas.microsoft.com/office/drawing/2014/main" id="{96F64D17-51D6-0A4A-BDA6-07C403F438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22049">
              <a:off x="3860" y="1445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4" name="Group 40">
            <a:extLst>
              <a:ext uri="{FF2B5EF4-FFF2-40B4-BE49-F238E27FC236}">
                <a16:creationId xmlns:a16="http://schemas.microsoft.com/office/drawing/2014/main" id="{B9736B82-D8C5-DA43-B8F2-093DA6AB6E5D}"/>
              </a:ext>
            </a:extLst>
          </p:cNvPr>
          <p:cNvGrpSpPr>
            <a:grpSpLocks/>
          </p:cNvGrpSpPr>
          <p:nvPr/>
        </p:nvGrpSpPr>
        <p:grpSpPr bwMode="auto">
          <a:xfrm rot="-3264937">
            <a:off x="8152179" y="4124667"/>
            <a:ext cx="1971675" cy="904875"/>
            <a:chOff x="4141" y="394"/>
            <a:chExt cx="1242" cy="570"/>
          </a:xfrm>
        </p:grpSpPr>
        <p:sp>
          <p:nvSpPr>
            <p:cNvPr id="85" name="Line 20">
              <a:extLst>
                <a:ext uri="{FF2B5EF4-FFF2-40B4-BE49-F238E27FC236}">
                  <a16:creationId xmlns:a16="http://schemas.microsoft.com/office/drawing/2014/main" id="{1D55C3D5-A428-CC44-8B43-7C6CB47D04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141" y="394"/>
              <a:ext cx="1242" cy="57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Text Box 26">
              <a:extLst>
                <a:ext uri="{FF2B5EF4-FFF2-40B4-BE49-F238E27FC236}">
                  <a16:creationId xmlns:a16="http://schemas.microsoft.com/office/drawing/2014/main" id="{98847E99-AF68-1F43-AC46-9AD80D6458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11598">
              <a:off x="4304" y="706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67724E3-B9EF-784C-81CF-0208D90CEEBE}"/>
              </a:ext>
            </a:extLst>
          </p:cNvPr>
          <p:cNvGrpSpPr/>
          <p:nvPr/>
        </p:nvGrpSpPr>
        <p:grpSpPr>
          <a:xfrm>
            <a:off x="7046475" y="4540592"/>
            <a:ext cx="2210665" cy="1578194"/>
            <a:chOff x="7046475" y="4540592"/>
            <a:chExt cx="2210665" cy="1578194"/>
          </a:xfrm>
        </p:grpSpPr>
        <p:sp>
          <p:nvSpPr>
            <p:cNvPr id="74" name="Text Box 23">
              <a:extLst>
                <a:ext uri="{FF2B5EF4-FFF2-40B4-BE49-F238E27FC236}">
                  <a16:creationId xmlns:a16="http://schemas.microsoft.com/office/drawing/2014/main" id="{61B2A806-9EFC-9449-97BE-336492E830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46475" y="5472455"/>
              <a:ext cx="2210665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iPhone running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Safari browser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87" name="Picture 43" descr="iphone_stylized_small">
              <a:extLst>
                <a:ext uri="{FF2B5EF4-FFF2-40B4-BE49-F238E27FC236}">
                  <a16:creationId xmlns:a16="http://schemas.microsoft.com/office/drawing/2014/main" id="{D1E934F1-FF6C-B341-A221-38110724AC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4179" y="4540592"/>
              <a:ext cx="382588" cy="917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5E3F8E5-5BB6-9F4D-BD7D-96E3FCFF937E}"/>
              </a:ext>
            </a:extLst>
          </p:cNvPr>
          <p:cNvGrpSpPr/>
          <p:nvPr/>
        </p:nvGrpSpPr>
        <p:grpSpPr>
          <a:xfrm>
            <a:off x="6584832" y="1722780"/>
            <a:ext cx="2270564" cy="1610628"/>
            <a:chOff x="6584832" y="1722780"/>
            <a:chExt cx="2270564" cy="1610628"/>
          </a:xfrm>
        </p:grpSpPr>
        <p:sp>
          <p:nvSpPr>
            <p:cNvPr id="72" name="Text Box 7">
              <a:extLst>
                <a:ext uri="{FF2B5EF4-FFF2-40B4-BE49-F238E27FC236}">
                  <a16:creationId xmlns:a16="http://schemas.microsoft.com/office/drawing/2014/main" id="{EE5DED9F-E1C4-F34D-899C-5E5BAFDADC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84832" y="2687077"/>
              <a:ext cx="2270564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PC running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Firefox browser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88" name="Group 44">
              <a:extLst>
                <a:ext uri="{FF2B5EF4-FFF2-40B4-BE49-F238E27FC236}">
                  <a16:creationId xmlns:a16="http://schemas.microsoft.com/office/drawing/2014/main" id="{9EAD6FC3-A72E-8241-AA6C-FE53B680C4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09192" y="1722780"/>
              <a:ext cx="1066800" cy="1079500"/>
              <a:chOff x="-44" y="1473"/>
              <a:chExt cx="981" cy="1105"/>
            </a:xfrm>
          </p:grpSpPr>
          <p:pic>
            <p:nvPicPr>
              <p:cNvPr id="89" name="Picture 45" descr="desktop_computer_stylized_medium">
                <a:extLst>
                  <a:ext uri="{FF2B5EF4-FFF2-40B4-BE49-F238E27FC236}">
                    <a16:creationId xmlns:a16="http://schemas.microsoft.com/office/drawing/2014/main" id="{1ADDC1FA-6D07-3F4E-8F74-21843504B2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0" name="Freeform 46">
                <a:extLst>
                  <a:ext uri="{FF2B5EF4-FFF2-40B4-BE49-F238E27FC236}">
                    <a16:creationId xmlns:a16="http://schemas.microsoft.com/office/drawing/2014/main" id="{42A6104A-05E4-B94E-8AC8-1F8524B85F7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46FA54E-9DBE-BF46-9FA4-0BD5D56FE85D}"/>
              </a:ext>
            </a:extLst>
          </p:cNvPr>
          <p:cNvGrpSpPr/>
          <p:nvPr/>
        </p:nvGrpSpPr>
        <p:grpSpPr>
          <a:xfrm>
            <a:off x="9655810" y="2888005"/>
            <a:ext cx="2414547" cy="2197950"/>
            <a:chOff x="9655810" y="2888005"/>
            <a:chExt cx="2414547" cy="2197950"/>
          </a:xfrm>
        </p:grpSpPr>
        <p:sp>
          <p:nvSpPr>
            <p:cNvPr id="73" name="Text Box 9">
              <a:extLst>
                <a:ext uri="{FF2B5EF4-FFF2-40B4-BE49-F238E27FC236}">
                  <a16:creationId xmlns:a16="http://schemas.microsoft.com/office/drawing/2014/main" id="{1DB0406D-8424-A242-88CD-CF99DD0C82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55810" y="4162625"/>
              <a:ext cx="2414547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server running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Apache Web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1" name="Group 47">
              <a:extLst>
                <a:ext uri="{FF2B5EF4-FFF2-40B4-BE49-F238E27FC236}">
                  <a16:creationId xmlns:a16="http://schemas.microsoft.com/office/drawing/2014/main" id="{1578750D-9ADE-FF47-A035-3F58F7F95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30217" y="2888005"/>
              <a:ext cx="695325" cy="1282700"/>
              <a:chOff x="4140" y="429"/>
              <a:chExt cx="1425" cy="2396"/>
            </a:xfrm>
          </p:grpSpPr>
          <p:sp>
            <p:nvSpPr>
              <p:cNvPr id="92" name="Freeform 48">
                <a:extLst>
                  <a:ext uri="{FF2B5EF4-FFF2-40B4-BE49-F238E27FC236}">
                    <a16:creationId xmlns:a16="http://schemas.microsoft.com/office/drawing/2014/main" id="{30FC1D0E-933E-6B40-9A42-0E9717238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3" name="Rectangle 49">
                <a:extLst>
                  <a:ext uri="{FF2B5EF4-FFF2-40B4-BE49-F238E27FC236}">
                    <a16:creationId xmlns:a16="http://schemas.microsoft.com/office/drawing/2014/main" id="{B5655423-6CF0-CD49-B3A9-063B782C1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5" y="429"/>
                <a:ext cx="1048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Freeform 50">
                <a:extLst>
                  <a:ext uri="{FF2B5EF4-FFF2-40B4-BE49-F238E27FC236}">
                    <a16:creationId xmlns:a16="http://schemas.microsoft.com/office/drawing/2014/main" id="{A0AC0D67-FA58-B147-A1DC-191134726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5" name="Freeform 51">
                <a:extLst>
                  <a:ext uri="{FF2B5EF4-FFF2-40B4-BE49-F238E27FC236}">
                    <a16:creationId xmlns:a16="http://schemas.microsoft.com/office/drawing/2014/main" id="{DE00B670-08D8-5142-A593-67DE6409B9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Rectangle 52">
                <a:extLst>
                  <a:ext uri="{FF2B5EF4-FFF2-40B4-BE49-F238E27FC236}">
                    <a16:creationId xmlns:a16="http://schemas.microsoft.com/office/drawing/2014/main" id="{C0F46C25-0562-1D41-A932-B4DCFBC60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2" y="693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97" name="Group 53">
                <a:extLst>
                  <a:ext uri="{FF2B5EF4-FFF2-40B4-BE49-F238E27FC236}">
                    <a16:creationId xmlns:a16="http://schemas.microsoft.com/office/drawing/2014/main" id="{42D2ADD9-FBDF-B348-8727-B1428057A19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22" name="AutoShape 54">
                  <a:extLst>
                    <a:ext uri="{FF2B5EF4-FFF2-40B4-BE49-F238E27FC236}">
                      <a16:creationId xmlns:a16="http://schemas.microsoft.com/office/drawing/2014/main" id="{B3A024BC-0571-B343-B957-96A9956CB1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9"/>
                  <a:ext cx="727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23" name="AutoShape 55">
                  <a:extLst>
                    <a:ext uri="{FF2B5EF4-FFF2-40B4-BE49-F238E27FC236}">
                      <a16:creationId xmlns:a16="http://schemas.microsoft.com/office/drawing/2014/main" id="{BCE631BE-5109-0446-9778-CCBD1DF0A6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6"/>
                  <a:ext cx="694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98" name="Rectangle 56">
                <a:extLst>
                  <a:ext uri="{FF2B5EF4-FFF2-40B4-BE49-F238E27FC236}">
                    <a16:creationId xmlns:a16="http://schemas.microsoft.com/office/drawing/2014/main" id="{5D3DFADC-1C8D-AF4C-85AA-0F7A2C55C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99" name="Group 57">
                <a:extLst>
                  <a:ext uri="{FF2B5EF4-FFF2-40B4-BE49-F238E27FC236}">
                    <a16:creationId xmlns:a16="http://schemas.microsoft.com/office/drawing/2014/main" id="{C1D33EC1-1E29-8544-B98D-73191F02F73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20" name="AutoShape 58">
                  <a:extLst>
                    <a:ext uri="{FF2B5EF4-FFF2-40B4-BE49-F238E27FC236}">
                      <a16:creationId xmlns:a16="http://schemas.microsoft.com/office/drawing/2014/main" id="{82D153A1-613C-9C4E-A2C0-B1C929BC01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3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21" name="AutoShape 59">
                  <a:extLst>
                    <a:ext uri="{FF2B5EF4-FFF2-40B4-BE49-F238E27FC236}">
                      <a16:creationId xmlns:a16="http://schemas.microsoft.com/office/drawing/2014/main" id="{F147FCC4-6131-8F44-A906-F0D80C4D72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" y="2588"/>
                  <a:ext cx="690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0" name="Rectangle 60">
                <a:extLst>
                  <a:ext uri="{FF2B5EF4-FFF2-40B4-BE49-F238E27FC236}">
                    <a16:creationId xmlns:a16="http://schemas.microsoft.com/office/drawing/2014/main" id="{85C735FA-9571-F248-9BA5-6CDBDBE01B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8" y="1357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1" name="Rectangle 61">
                <a:extLst>
                  <a:ext uri="{FF2B5EF4-FFF2-40B4-BE49-F238E27FC236}">
                    <a16:creationId xmlns:a16="http://schemas.microsoft.com/office/drawing/2014/main" id="{5812C6A4-3EC0-A249-9E63-F465275426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102" name="Group 62">
                <a:extLst>
                  <a:ext uri="{FF2B5EF4-FFF2-40B4-BE49-F238E27FC236}">
                    <a16:creationId xmlns:a16="http://schemas.microsoft.com/office/drawing/2014/main" id="{7E620A9B-CBE1-F240-88FD-58557466331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18" name="AutoShape 63">
                  <a:extLst>
                    <a:ext uri="{FF2B5EF4-FFF2-40B4-BE49-F238E27FC236}">
                      <a16:creationId xmlns:a16="http://schemas.microsoft.com/office/drawing/2014/main" id="{042898BA-1F4B-D343-83D2-32F6B871E1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19" name="AutoShape 64">
                  <a:extLst>
                    <a:ext uri="{FF2B5EF4-FFF2-40B4-BE49-F238E27FC236}">
                      <a16:creationId xmlns:a16="http://schemas.microsoft.com/office/drawing/2014/main" id="{43D7819E-9A5B-E741-ACC4-82E6487AE3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1" y="2584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3" name="Freeform 65">
                <a:extLst>
                  <a:ext uri="{FF2B5EF4-FFF2-40B4-BE49-F238E27FC236}">
                    <a16:creationId xmlns:a16="http://schemas.microsoft.com/office/drawing/2014/main" id="{7CC2BA69-A482-5D4B-8CA5-B5AC73726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104" name="Group 66">
                <a:extLst>
                  <a:ext uri="{FF2B5EF4-FFF2-40B4-BE49-F238E27FC236}">
                    <a16:creationId xmlns:a16="http://schemas.microsoft.com/office/drawing/2014/main" id="{F21B3CA3-EDB9-ED4A-9790-00B6351372F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16" name="AutoShape 67">
                  <a:extLst>
                    <a:ext uri="{FF2B5EF4-FFF2-40B4-BE49-F238E27FC236}">
                      <a16:creationId xmlns:a16="http://schemas.microsoft.com/office/drawing/2014/main" id="{9EDB1FCF-F653-F642-8D80-BF382D9E0C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17" name="AutoShape 68">
                  <a:extLst>
                    <a:ext uri="{FF2B5EF4-FFF2-40B4-BE49-F238E27FC236}">
                      <a16:creationId xmlns:a16="http://schemas.microsoft.com/office/drawing/2014/main" id="{609BFCAD-4861-EE43-8362-EA6C485563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3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5" name="Rectangle 69">
                <a:extLst>
                  <a:ext uri="{FF2B5EF4-FFF2-40B4-BE49-F238E27FC236}">
                    <a16:creationId xmlns:a16="http://schemas.microsoft.com/office/drawing/2014/main" id="{5D47278C-43D3-204F-86FD-15B2020902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9" y="432"/>
                <a:ext cx="68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6" name="Freeform 70">
                <a:extLst>
                  <a:ext uri="{FF2B5EF4-FFF2-40B4-BE49-F238E27FC236}">
                    <a16:creationId xmlns:a16="http://schemas.microsoft.com/office/drawing/2014/main" id="{C4685EB6-AA09-4243-9AED-1759E88D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7" name="Freeform 71">
                <a:extLst>
                  <a:ext uri="{FF2B5EF4-FFF2-40B4-BE49-F238E27FC236}">
                    <a16:creationId xmlns:a16="http://schemas.microsoft.com/office/drawing/2014/main" id="{F8013113-6639-D746-8787-464D70E731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8" name="Oval 72">
                <a:extLst>
                  <a:ext uri="{FF2B5EF4-FFF2-40B4-BE49-F238E27FC236}">
                    <a16:creationId xmlns:a16="http://schemas.microsoft.com/office/drawing/2014/main" id="{BAF4B182-B231-9044-AFF9-C80B2E27F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6" y="2611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9" name="Freeform 73">
                <a:extLst>
                  <a:ext uri="{FF2B5EF4-FFF2-40B4-BE49-F238E27FC236}">
                    <a16:creationId xmlns:a16="http://schemas.microsoft.com/office/drawing/2014/main" id="{5BF1720C-9B23-A442-9078-1CB2D3EAD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0" name="AutoShape 74">
                <a:extLst>
                  <a:ext uri="{FF2B5EF4-FFF2-40B4-BE49-F238E27FC236}">
                    <a16:creationId xmlns:a16="http://schemas.microsoft.com/office/drawing/2014/main" id="{5C72D219-90B2-E948-8C51-2DF4C76E67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7"/>
                <a:ext cx="1201" cy="148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1" name="AutoShape 75">
                <a:extLst>
                  <a:ext uri="{FF2B5EF4-FFF2-40B4-BE49-F238E27FC236}">
                    <a16:creationId xmlns:a16="http://schemas.microsoft.com/office/drawing/2014/main" id="{83107432-CCDD-3F4A-A673-5C965AB66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5" y="2712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2" name="Oval 76">
                <a:extLst>
                  <a:ext uri="{FF2B5EF4-FFF2-40B4-BE49-F238E27FC236}">
                    <a16:creationId xmlns:a16="http://schemas.microsoft.com/office/drawing/2014/main" id="{93D83AE9-CB35-4043-B0A0-1FFA79087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3"/>
                <a:ext cx="156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3" name="Oval 77">
                <a:extLst>
                  <a:ext uri="{FF2B5EF4-FFF2-40B4-BE49-F238E27FC236}">
                    <a16:creationId xmlns:a16="http://schemas.microsoft.com/office/drawing/2014/main" id="{C8BA1D5C-380B-5844-9DFE-FB0350399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5" y="2383"/>
                <a:ext cx="163" cy="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14" name="Oval 78">
                <a:extLst>
                  <a:ext uri="{FF2B5EF4-FFF2-40B4-BE49-F238E27FC236}">
                    <a16:creationId xmlns:a16="http://schemas.microsoft.com/office/drawing/2014/main" id="{EF0EACD3-D07B-0F4F-BB94-4F2D639129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80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Rectangle 79">
                <a:extLst>
                  <a:ext uri="{FF2B5EF4-FFF2-40B4-BE49-F238E27FC236}">
                    <a16:creationId xmlns:a16="http://schemas.microsoft.com/office/drawing/2014/main" id="{C545DB8D-EFCD-9A46-858D-A246B93C7B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5"/>
                <a:ext cx="88" cy="762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C473C8CC-FB59-904B-86D0-BFB6A61402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3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Application layer: overview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defRPr/>
            </a:pPr>
            <a:r>
              <a:rPr lang="en-US" sz="32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/>
            <a:r>
              <a:rPr lang="en-US" altLang="en-US" sz="3200" dirty="0"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/>
            <a:r>
              <a:rPr lang="en-US" altLang="en-US" sz="3200" dirty="0"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/>
            <a:r>
              <a:rPr lang="en-US" altLang="en-US" sz="3200" dirty="0"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A17D26A6-40FA-0B4B-8CB5-56D29C2B1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214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overview (continued)</a:t>
            </a:r>
            <a:endParaRPr lang="en-US" sz="4400" dirty="0"/>
          </a:p>
        </p:txBody>
      </p:sp>
      <p:sp>
        <p:nvSpPr>
          <p:cNvPr id="64" name="Rectangle 3">
            <a:extLst>
              <a:ext uri="{FF2B5EF4-FFF2-40B4-BE49-F238E27FC236}">
                <a16:creationId xmlns:a16="http://schemas.microsoft.com/office/drawing/2014/main" id="{FA4476ED-595B-8542-B50D-C134553D55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614" y="1548630"/>
            <a:ext cx="5551487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HTTP uses TCP:</a:t>
            </a:r>
          </a:p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client initiates TCP connection (creates socket) to server,  port 80</a:t>
            </a:r>
          </a:p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server accepts TCP connection from client</a:t>
            </a:r>
          </a:p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HTTP messages (application-layer protocol messages) exchanged between browser (HTTP client) and Web server (HTTP server)</a:t>
            </a:r>
          </a:p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TCP connection closed</a:t>
            </a:r>
          </a:p>
        </p:txBody>
      </p:sp>
      <p:sp>
        <p:nvSpPr>
          <p:cNvPr id="65" name="Rectangle 4">
            <a:extLst>
              <a:ext uri="{FF2B5EF4-FFF2-40B4-BE49-F238E27FC236}">
                <a16:creationId xmlns:a16="http://schemas.microsoft.com/office/drawing/2014/main" id="{1CC4B9E5-1262-0749-B776-9A1B21976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9801" y="1582098"/>
            <a:ext cx="5053013" cy="170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HTTP is </a:t>
            </a:r>
            <a:r>
              <a:rPr kumimoji="0" lang="ja-JP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“</a:t>
            </a:r>
            <a:r>
              <a:rPr kumimoji="0" lang="en-US" altLang="ja-JP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stateless</a:t>
            </a:r>
            <a:r>
              <a:rPr kumimoji="0" lang="ja-JP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”</a:t>
            </a:r>
            <a:endParaRPr kumimoji="0" lang="en-US" altLang="ja-JP" sz="3200" b="0" i="1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server maintains</a:t>
            </a: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 no 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</a:rPr>
              <a:t>information about past client requests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94DB0D-84CB-6F41-9F45-5FA35ED2C87F}"/>
              </a:ext>
            </a:extLst>
          </p:cNvPr>
          <p:cNvGrpSpPr/>
          <p:nvPr/>
        </p:nvGrpSpPr>
        <p:grpSpPr>
          <a:xfrm>
            <a:off x="6909802" y="3209500"/>
            <a:ext cx="5282198" cy="3248103"/>
            <a:chOff x="6909802" y="3209500"/>
            <a:chExt cx="5282198" cy="3248103"/>
          </a:xfrm>
        </p:grpSpPr>
        <p:sp>
          <p:nvSpPr>
            <p:cNvPr id="63" name="Rectangle 9">
              <a:extLst>
                <a:ext uri="{FF2B5EF4-FFF2-40B4-BE49-F238E27FC236}">
                  <a16:creationId xmlns:a16="http://schemas.microsoft.com/office/drawing/2014/main" id="{74F3501A-F7F5-FD47-A745-1E00F8869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86403" y="3383184"/>
              <a:ext cx="828675" cy="295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4" name="Rectangle 7">
              <a:extLst>
                <a:ext uri="{FF2B5EF4-FFF2-40B4-BE49-F238E27FC236}">
                  <a16:creationId xmlns:a16="http://schemas.microsoft.com/office/drawing/2014/main" id="{21466037-84B8-2C47-8046-BD516C96C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9802" y="3449212"/>
              <a:ext cx="5053013" cy="284797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5" name="Rectangle 9">
              <a:extLst>
                <a:ext uri="{FF2B5EF4-FFF2-40B4-BE49-F238E27FC236}">
                  <a16:creationId xmlns:a16="http://schemas.microsoft.com/office/drawing/2014/main" id="{132EE02F-99A4-C148-8E27-84A38CF87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5878" y="3287287"/>
              <a:ext cx="828675" cy="295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6" name="Rectangle 6">
              <a:extLst>
                <a:ext uri="{FF2B5EF4-FFF2-40B4-BE49-F238E27FC236}">
                  <a16:creationId xmlns:a16="http://schemas.microsoft.com/office/drawing/2014/main" id="{64A41E8B-84D6-BE48-B3C9-3F388FD9B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8987" y="3609628"/>
              <a:ext cx="5053013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protocols that maintain </a:t>
              </a:r>
              <a:r>
                <a:rPr kumimoji="0" lang="ja-JP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“</a:t>
              </a:r>
              <a:r>
                <a:rPr kumimoji="0" lang="en-US" altLang="ja-JP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state</a:t>
              </a:r>
              <a:r>
                <a:rPr kumimoji="0" lang="ja-JP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”</a:t>
              </a:r>
              <a:r>
                <a:rPr kumimoji="0" lang="en-US" altLang="ja-JP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 are complex!</a:t>
              </a:r>
            </a:p>
            <a:p>
              <a:pPr marL="342900" marR="0" lvl="0" indent="-342900" algn="l" defTabSz="914400" rtl="0" eaLnBrk="0" fontAlgn="base" latinLnBrk="0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past history (state) must be maintained</a:t>
              </a:r>
            </a:p>
            <a:p>
              <a:pPr marL="342900" marR="0" lvl="0" indent="-342900" algn="l" defTabSz="914400" rtl="0" eaLnBrk="0" fontAlgn="base" latinLnBrk="0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if server/client crashes, their views of </a:t>
              </a:r>
              <a:r>
                <a:rPr kumimoji="0" lang="ja-JP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“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state</a:t>
              </a:r>
              <a:r>
                <a:rPr kumimoji="0" lang="ja-JP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”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 may be inconsistent, must be reconciled</a:t>
              </a:r>
            </a:p>
            <a:p>
              <a:pPr marL="342900" marR="0" lvl="0" indent="-34290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Char char="r"/>
                <a:tabLst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7" name="Text Box 8">
              <a:extLst>
                <a:ext uri="{FF2B5EF4-FFF2-40B4-BE49-F238E27FC236}">
                  <a16:creationId xmlns:a16="http://schemas.microsoft.com/office/drawing/2014/main" id="{ADCE3EE0-3E4E-7741-A055-6E85996050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16532" y="3209500"/>
              <a:ext cx="94609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aside</a:t>
              </a:r>
            </a:p>
          </p:txBody>
        </p:sp>
      </p:grp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F43C0D7C-054F-1B4F-AC91-25A09EF99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3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connections: two types</a:t>
            </a:r>
            <a:endParaRPr lang="en-US" sz="4400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D0F92E26-A453-3745-8C0F-BF92C1E3A8B6}"/>
              </a:ext>
            </a:extLst>
          </p:cNvPr>
          <p:cNvSpPr txBox="1">
            <a:spLocks noChangeArrowheads="1"/>
          </p:cNvSpPr>
          <p:nvPr/>
        </p:nvSpPr>
        <p:spPr>
          <a:xfrm>
            <a:off x="798690" y="1543086"/>
            <a:ext cx="503940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Non-persistent HTTP</a:t>
            </a: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TCP connection opened</a:t>
            </a: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at most one object sent over TCP connection</a:t>
            </a: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TCP connection closed</a:t>
            </a: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downloading multiple objects required multiple connections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7E46F3CB-B7A2-6C4C-B085-55F383976BB8}"/>
              </a:ext>
            </a:extLst>
          </p:cNvPr>
          <p:cNvSpPr txBox="1">
            <a:spLocks noChangeArrowheads="1"/>
          </p:cNvSpPr>
          <p:nvPr/>
        </p:nvSpPr>
        <p:spPr>
          <a:xfrm>
            <a:off x="6781215" y="1543086"/>
            <a:ext cx="503940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Persistent HTTP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TCP connection opened to a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multiple objects can be sent over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single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TCP connection between client, and that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TCP connection closed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D55A10CF-7248-164C-A5EF-FC5AA96E9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56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example</a:t>
            </a:r>
            <a:endParaRPr lang="en-US" sz="4400" dirty="0"/>
          </a:p>
        </p:txBody>
      </p:sp>
      <p:sp>
        <p:nvSpPr>
          <p:cNvPr id="6" name="Line 11">
            <a:extLst>
              <a:ext uri="{FF2B5EF4-FFF2-40B4-BE49-F238E27FC236}">
                <a16:creationId xmlns:a16="http://schemas.microsoft.com/office/drawing/2014/main" id="{67AC580C-18A4-D247-92B5-6D862101F771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691" y="2868166"/>
            <a:ext cx="10658" cy="3480471"/>
          </a:xfrm>
          <a:prstGeom prst="line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301A620-3B2F-B341-BCAC-A3E4F12C8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358" y="5641558"/>
            <a:ext cx="657225" cy="2952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4008892-5F15-CD46-8B74-F28D8BF76E3B}"/>
              </a:ext>
            </a:extLst>
          </p:cNvPr>
          <p:cNvSpPr txBox="1">
            <a:spLocks noChangeArrowheads="1"/>
          </p:cNvSpPr>
          <p:nvPr/>
        </p:nvSpPr>
        <p:spPr>
          <a:xfrm>
            <a:off x="809349" y="1351435"/>
            <a:ext cx="7942262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User enters URL: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8E22C996-6035-504C-97CC-082C3EAD4AF4}"/>
              </a:ext>
            </a:extLst>
          </p:cNvPr>
          <p:cNvSpPr txBox="1">
            <a:spLocks noChangeArrowheads="1"/>
          </p:cNvSpPr>
          <p:nvPr/>
        </p:nvSpPr>
        <p:spPr>
          <a:xfrm>
            <a:off x="944384" y="2447251"/>
            <a:ext cx="4850242" cy="1905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1a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HTTP client initiates TCP connection to HTTP server (process)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on port 80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4518B9B7-A17A-DD48-BBA8-A1AC04589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2983" y="4077834"/>
            <a:ext cx="421653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2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HTTP client sends HTTP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 message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(containing URL) into TCP connection socket. Message indicates that client wants object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home.index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AC1983CF-C4CB-FF47-A69D-3E65B8C96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799" y="2720725"/>
            <a:ext cx="5389528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1b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HTTP server at host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waiting for TCP connection at port 80  </a:t>
            </a:r>
            <a:r>
              <a:rPr kumimoji="0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accepts</a:t>
            </a:r>
            <a:r>
              <a:rPr kumimoji="0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”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connection, notifying client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0B2B9504-D191-9144-8C84-929183C16C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3976" y="4739906"/>
            <a:ext cx="5394870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3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server receives request message, forms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response message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containing requested object, and sends message into its socket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" name="Line 9">
            <a:extLst>
              <a:ext uri="{FF2B5EF4-FFF2-40B4-BE49-F238E27FC236}">
                <a16:creationId xmlns:a16="http://schemas.microsoft.com/office/drawing/2014/main" id="{B4DAFA34-3C73-6F47-8061-690804DAF277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530" y="4961816"/>
            <a:ext cx="1800180" cy="60195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Line 10">
            <a:extLst>
              <a:ext uri="{FF2B5EF4-FFF2-40B4-BE49-F238E27FC236}">
                <a16:creationId xmlns:a16="http://schemas.microsoft.com/office/drawing/2014/main" id="{0A9DB4DB-78BB-C14F-903C-4C820480B18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89517" y="5671992"/>
            <a:ext cx="1410287" cy="891868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 Box 12">
            <a:extLst>
              <a:ext uri="{FF2B5EF4-FFF2-40B4-BE49-F238E27FC236}">
                <a16:creationId xmlns:a16="http://schemas.microsoft.com/office/drawing/2014/main" id="{27BF3D34-DFF2-A04F-84F9-CBAE80221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883" y="5563771"/>
            <a:ext cx="673100" cy="406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19" name="Line 8">
            <a:extLst>
              <a:ext uri="{FF2B5EF4-FFF2-40B4-BE49-F238E27FC236}">
                <a16:creationId xmlns:a16="http://schemas.microsoft.com/office/drawing/2014/main" id="{8D8A0BF5-72E5-9E41-A2AE-DE0F79C9B13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56851" y="2779258"/>
            <a:ext cx="1551025" cy="523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Line 14">
            <a:extLst>
              <a:ext uri="{FF2B5EF4-FFF2-40B4-BE49-F238E27FC236}">
                <a16:creationId xmlns:a16="http://schemas.microsoft.com/office/drawing/2014/main" id="{054521BF-054B-B342-A343-164F3CB503B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02530" y="3366635"/>
            <a:ext cx="1551026" cy="1006986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 Box 15">
            <a:extLst>
              <a:ext uri="{FF2B5EF4-FFF2-40B4-BE49-F238E27FC236}">
                <a16:creationId xmlns:a16="http://schemas.microsoft.com/office/drawing/2014/main" id="{B64D7167-BDDE-A148-84EB-4FB5D33E4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7390" y="1660654"/>
            <a:ext cx="63784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(containing text, references to 10 jpeg images)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E52A420B-2488-A04D-8D7F-CC71C334B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8021" y="1414937"/>
            <a:ext cx="7942263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home.index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3" name="Group 44">
            <a:extLst>
              <a:ext uri="{FF2B5EF4-FFF2-40B4-BE49-F238E27FC236}">
                <a16:creationId xmlns:a16="http://schemas.microsoft.com/office/drawing/2014/main" id="{2394097B-A6BF-8042-8504-A7CA070914D8}"/>
              </a:ext>
            </a:extLst>
          </p:cNvPr>
          <p:cNvGrpSpPr>
            <a:grpSpLocks/>
          </p:cNvGrpSpPr>
          <p:nvPr/>
        </p:nvGrpSpPr>
        <p:grpSpPr bwMode="auto">
          <a:xfrm>
            <a:off x="371687" y="2060763"/>
            <a:ext cx="784845" cy="730423"/>
            <a:chOff x="-44" y="1473"/>
            <a:chExt cx="981" cy="1105"/>
          </a:xfrm>
        </p:grpSpPr>
        <p:pic>
          <p:nvPicPr>
            <p:cNvPr id="24" name="Picture 45" descr="desktop_computer_stylized_medium">
              <a:extLst>
                <a:ext uri="{FF2B5EF4-FFF2-40B4-BE49-F238E27FC236}">
                  <a16:creationId xmlns:a16="http://schemas.microsoft.com/office/drawing/2014/main" id="{807C0FED-FCBE-2D4E-A1F2-CBF2C81D3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Freeform 46">
              <a:extLst>
                <a:ext uri="{FF2B5EF4-FFF2-40B4-BE49-F238E27FC236}">
                  <a16:creationId xmlns:a16="http://schemas.microsoft.com/office/drawing/2014/main" id="{9119D5B0-5ADB-2048-9F8B-D683AC19EAE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" name="Group 47">
            <a:extLst>
              <a:ext uri="{FF2B5EF4-FFF2-40B4-BE49-F238E27FC236}">
                <a16:creationId xmlns:a16="http://schemas.microsoft.com/office/drawing/2014/main" id="{DB78F20D-7762-EC45-A5F7-9DBB8F599433}"/>
              </a:ext>
            </a:extLst>
          </p:cNvPr>
          <p:cNvGrpSpPr>
            <a:grpSpLocks/>
          </p:cNvGrpSpPr>
          <p:nvPr/>
        </p:nvGrpSpPr>
        <p:grpSpPr bwMode="auto">
          <a:xfrm>
            <a:off x="6367322" y="2347016"/>
            <a:ext cx="286234" cy="640019"/>
            <a:chOff x="4140" y="429"/>
            <a:chExt cx="1425" cy="2396"/>
          </a:xfrm>
        </p:grpSpPr>
        <p:sp>
          <p:nvSpPr>
            <p:cNvPr id="27" name="Freeform 48">
              <a:extLst>
                <a:ext uri="{FF2B5EF4-FFF2-40B4-BE49-F238E27FC236}">
                  <a16:creationId xmlns:a16="http://schemas.microsoft.com/office/drawing/2014/main" id="{9F7835DE-1DB5-554B-9435-F21099237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Rectangle 49">
              <a:extLst>
                <a:ext uri="{FF2B5EF4-FFF2-40B4-BE49-F238E27FC236}">
                  <a16:creationId xmlns:a16="http://schemas.microsoft.com/office/drawing/2014/main" id="{D58C67CB-FC2C-6C45-A584-0EE3943CC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" name="Freeform 50">
              <a:extLst>
                <a:ext uri="{FF2B5EF4-FFF2-40B4-BE49-F238E27FC236}">
                  <a16:creationId xmlns:a16="http://schemas.microsoft.com/office/drawing/2014/main" id="{2E7357FA-BE14-7B45-B9C8-D3AD131C8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86D743E9-08EF-3443-A09F-9FD39BD6B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" name="Rectangle 52">
              <a:extLst>
                <a:ext uri="{FF2B5EF4-FFF2-40B4-BE49-F238E27FC236}">
                  <a16:creationId xmlns:a16="http://schemas.microsoft.com/office/drawing/2014/main" id="{147C38BE-745B-5043-B214-0B9EA392B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" name="Group 53">
              <a:extLst>
                <a:ext uri="{FF2B5EF4-FFF2-40B4-BE49-F238E27FC236}">
                  <a16:creationId xmlns:a16="http://schemas.microsoft.com/office/drawing/2014/main" id="{FBCFE8CA-D754-EF47-A59B-C987FE1020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7" name="AutoShape 54">
                <a:extLst>
                  <a:ext uri="{FF2B5EF4-FFF2-40B4-BE49-F238E27FC236}">
                    <a16:creationId xmlns:a16="http://schemas.microsoft.com/office/drawing/2014/main" id="{4CB48C03-464D-0344-AF93-DBB0CF131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27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8" name="AutoShape 55">
                <a:extLst>
                  <a:ext uri="{FF2B5EF4-FFF2-40B4-BE49-F238E27FC236}">
                    <a16:creationId xmlns:a16="http://schemas.microsoft.com/office/drawing/2014/main" id="{9545D198-3BD7-694B-B5DC-4ED4C79FCE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4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" name="Rectangle 56">
              <a:extLst>
                <a:ext uri="{FF2B5EF4-FFF2-40B4-BE49-F238E27FC236}">
                  <a16:creationId xmlns:a16="http://schemas.microsoft.com/office/drawing/2014/main" id="{BB7A1A44-103A-4142-BB05-0C014EC72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9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" name="Group 57">
              <a:extLst>
                <a:ext uri="{FF2B5EF4-FFF2-40B4-BE49-F238E27FC236}">
                  <a16:creationId xmlns:a16="http://schemas.microsoft.com/office/drawing/2014/main" id="{A7308D7F-AFED-CA43-852A-E750251C67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" name="AutoShape 58">
                <a:extLst>
                  <a:ext uri="{FF2B5EF4-FFF2-40B4-BE49-F238E27FC236}">
                    <a16:creationId xmlns:a16="http://schemas.microsoft.com/office/drawing/2014/main" id="{72E4409D-5ADE-A147-AA65-DA4499631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9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6" name="AutoShape 59">
                <a:extLst>
                  <a:ext uri="{FF2B5EF4-FFF2-40B4-BE49-F238E27FC236}">
                    <a16:creationId xmlns:a16="http://schemas.microsoft.com/office/drawing/2014/main" id="{B7CA2B3C-6AEB-7A43-B3B4-4DF705769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" name="Rectangle 60">
              <a:extLst>
                <a:ext uri="{FF2B5EF4-FFF2-40B4-BE49-F238E27FC236}">
                  <a16:creationId xmlns:a16="http://schemas.microsoft.com/office/drawing/2014/main" id="{BA20BEBE-68B5-1249-B593-1C7CD6B37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7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" name="Rectangle 61">
              <a:extLst>
                <a:ext uri="{FF2B5EF4-FFF2-40B4-BE49-F238E27FC236}">
                  <a16:creationId xmlns:a16="http://schemas.microsoft.com/office/drawing/2014/main" id="{E5963EC5-6FAF-A14D-AB16-7FE0DA31D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" name="Group 62">
              <a:extLst>
                <a:ext uri="{FF2B5EF4-FFF2-40B4-BE49-F238E27FC236}">
                  <a16:creationId xmlns:a16="http://schemas.microsoft.com/office/drawing/2014/main" id="{A8DEC631-5A58-7849-9209-1EB5AB56952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3" name="AutoShape 63">
                <a:extLst>
                  <a:ext uri="{FF2B5EF4-FFF2-40B4-BE49-F238E27FC236}">
                    <a16:creationId xmlns:a16="http://schemas.microsoft.com/office/drawing/2014/main" id="{6FBD34E3-C5B6-E944-B4E7-984347F69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4" name="AutoShape 64">
                <a:extLst>
                  <a:ext uri="{FF2B5EF4-FFF2-40B4-BE49-F238E27FC236}">
                    <a16:creationId xmlns:a16="http://schemas.microsoft.com/office/drawing/2014/main" id="{444700C5-DD16-7045-A6DF-957B4E655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8" name="Freeform 65">
              <a:extLst>
                <a:ext uri="{FF2B5EF4-FFF2-40B4-BE49-F238E27FC236}">
                  <a16:creationId xmlns:a16="http://schemas.microsoft.com/office/drawing/2014/main" id="{210F459F-9F66-B847-B785-6AE02157E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9" name="Group 66">
              <a:extLst>
                <a:ext uri="{FF2B5EF4-FFF2-40B4-BE49-F238E27FC236}">
                  <a16:creationId xmlns:a16="http://schemas.microsoft.com/office/drawing/2014/main" id="{07904654-EF90-4B4C-B348-E6F299ADAF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1" name="AutoShape 67">
                <a:extLst>
                  <a:ext uri="{FF2B5EF4-FFF2-40B4-BE49-F238E27FC236}">
                    <a16:creationId xmlns:a16="http://schemas.microsoft.com/office/drawing/2014/main" id="{927A6F56-7195-2A4B-A9FF-BD73015A7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" name="AutoShape 68">
                <a:extLst>
                  <a:ext uri="{FF2B5EF4-FFF2-40B4-BE49-F238E27FC236}">
                    <a16:creationId xmlns:a16="http://schemas.microsoft.com/office/drawing/2014/main" id="{AE3156D8-7946-6043-B3B8-2B13B7293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" name="Rectangle 69">
              <a:extLst>
                <a:ext uri="{FF2B5EF4-FFF2-40B4-BE49-F238E27FC236}">
                  <a16:creationId xmlns:a16="http://schemas.microsoft.com/office/drawing/2014/main" id="{CE18F5A0-5742-0B4F-982F-6BC169203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32"/>
              <a:ext cx="68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" name="Freeform 70">
              <a:extLst>
                <a:ext uri="{FF2B5EF4-FFF2-40B4-BE49-F238E27FC236}">
                  <a16:creationId xmlns:a16="http://schemas.microsoft.com/office/drawing/2014/main" id="{2BD50CD9-1EF1-ED4C-AFCE-14AD1B90C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" name="Freeform 71">
              <a:extLst>
                <a:ext uri="{FF2B5EF4-FFF2-40B4-BE49-F238E27FC236}">
                  <a16:creationId xmlns:a16="http://schemas.microsoft.com/office/drawing/2014/main" id="{577EA932-97EB-4149-8C8C-9011420A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" name="Oval 72">
              <a:extLst>
                <a:ext uri="{FF2B5EF4-FFF2-40B4-BE49-F238E27FC236}">
                  <a16:creationId xmlns:a16="http://schemas.microsoft.com/office/drawing/2014/main" id="{49966F96-01DC-0A43-BCBA-D06A3569E5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" name="Freeform 73">
              <a:extLst>
                <a:ext uri="{FF2B5EF4-FFF2-40B4-BE49-F238E27FC236}">
                  <a16:creationId xmlns:a16="http://schemas.microsoft.com/office/drawing/2014/main" id="{F1C686DE-B7D5-2148-BCC7-2FAC2C010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" name="AutoShape 74">
              <a:extLst>
                <a:ext uri="{FF2B5EF4-FFF2-40B4-BE49-F238E27FC236}">
                  <a16:creationId xmlns:a16="http://schemas.microsoft.com/office/drawing/2014/main" id="{F82F43AD-BE0F-344E-BEE9-58D59D825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201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" name="AutoShape 75">
              <a:extLst>
                <a:ext uri="{FF2B5EF4-FFF2-40B4-BE49-F238E27FC236}">
                  <a16:creationId xmlns:a16="http://schemas.microsoft.com/office/drawing/2014/main" id="{50B859D7-FD53-4C47-95AC-855D1B2F3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2712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7" name="Oval 76">
              <a:extLst>
                <a:ext uri="{FF2B5EF4-FFF2-40B4-BE49-F238E27FC236}">
                  <a16:creationId xmlns:a16="http://schemas.microsoft.com/office/drawing/2014/main" id="{83896475-9FE1-9143-9428-50459AAB8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3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8" name="Oval 77">
              <a:extLst>
                <a:ext uri="{FF2B5EF4-FFF2-40B4-BE49-F238E27FC236}">
                  <a16:creationId xmlns:a16="http://schemas.microsoft.com/office/drawing/2014/main" id="{10EA96BE-EF36-2B49-A03B-AEC8651058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3"/>
              <a:ext cx="163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9" name="Oval 78">
              <a:extLst>
                <a:ext uri="{FF2B5EF4-FFF2-40B4-BE49-F238E27FC236}">
                  <a16:creationId xmlns:a16="http://schemas.microsoft.com/office/drawing/2014/main" id="{BE8642C4-0C45-D94F-821D-2190EC5469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" name="Rectangle 79">
              <a:extLst>
                <a:ext uri="{FF2B5EF4-FFF2-40B4-BE49-F238E27FC236}">
                  <a16:creationId xmlns:a16="http://schemas.microsoft.com/office/drawing/2014/main" id="{C9A770C5-A3F8-D845-B1BA-3D43D933C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8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FD2215CF-ECE6-6746-8DE5-3833EE239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24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example (cont.)</a:t>
            </a:r>
            <a:endParaRPr lang="en-US" sz="44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4008892-5F15-CD46-8B74-F28D8BF76E3B}"/>
              </a:ext>
            </a:extLst>
          </p:cNvPr>
          <p:cNvSpPr txBox="1">
            <a:spLocks noChangeArrowheads="1"/>
          </p:cNvSpPr>
          <p:nvPr/>
        </p:nvSpPr>
        <p:spPr>
          <a:xfrm>
            <a:off x="809349" y="1351435"/>
            <a:ext cx="7942262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User enters URL:</a:t>
            </a:r>
          </a:p>
        </p:txBody>
      </p:sp>
      <p:sp>
        <p:nvSpPr>
          <p:cNvPr id="21" name="Text Box 15">
            <a:extLst>
              <a:ext uri="{FF2B5EF4-FFF2-40B4-BE49-F238E27FC236}">
                <a16:creationId xmlns:a16="http://schemas.microsoft.com/office/drawing/2014/main" id="{B64D7167-BDDE-A148-84EB-4FB5D33E4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7390" y="1660654"/>
            <a:ext cx="63784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(containing text, references to 10 jpeg images)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E52A420B-2488-A04D-8D7F-CC71C334B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8021" y="1414937"/>
            <a:ext cx="7942263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home.index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3" name="Group 44">
            <a:extLst>
              <a:ext uri="{FF2B5EF4-FFF2-40B4-BE49-F238E27FC236}">
                <a16:creationId xmlns:a16="http://schemas.microsoft.com/office/drawing/2014/main" id="{2394097B-A6BF-8042-8504-A7CA070914D8}"/>
              </a:ext>
            </a:extLst>
          </p:cNvPr>
          <p:cNvGrpSpPr>
            <a:grpSpLocks/>
          </p:cNvGrpSpPr>
          <p:nvPr/>
        </p:nvGrpSpPr>
        <p:grpSpPr bwMode="auto">
          <a:xfrm>
            <a:off x="371687" y="2060763"/>
            <a:ext cx="784845" cy="730423"/>
            <a:chOff x="-44" y="1473"/>
            <a:chExt cx="981" cy="1105"/>
          </a:xfrm>
        </p:grpSpPr>
        <p:pic>
          <p:nvPicPr>
            <p:cNvPr id="24" name="Picture 45" descr="desktop_computer_stylized_medium">
              <a:extLst>
                <a:ext uri="{FF2B5EF4-FFF2-40B4-BE49-F238E27FC236}">
                  <a16:creationId xmlns:a16="http://schemas.microsoft.com/office/drawing/2014/main" id="{807C0FED-FCBE-2D4E-A1F2-CBF2C81D3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Freeform 46">
              <a:extLst>
                <a:ext uri="{FF2B5EF4-FFF2-40B4-BE49-F238E27FC236}">
                  <a16:creationId xmlns:a16="http://schemas.microsoft.com/office/drawing/2014/main" id="{9119D5B0-5ADB-2048-9F8B-D683AC19EAE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" name="Group 47">
            <a:extLst>
              <a:ext uri="{FF2B5EF4-FFF2-40B4-BE49-F238E27FC236}">
                <a16:creationId xmlns:a16="http://schemas.microsoft.com/office/drawing/2014/main" id="{DB78F20D-7762-EC45-A5F7-9DBB8F599433}"/>
              </a:ext>
            </a:extLst>
          </p:cNvPr>
          <p:cNvGrpSpPr>
            <a:grpSpLocks/>
          </p:cNvGrpSpPr>
          <p:nvPr/>
        </p:nvGrpSpPr>
        <p:grpSpPr bwMode="auto">
          <a:xfrm>
            <a:off x="6367322" y="2347016"/>
            <a:ext cx="286234" cy="640019"/>
            <a:chOff x="4140" y="429"/>
            <a:chExt cx="1425" cy="2396"/>
          </a:xfrm>
        </p:grpSpPr>
        <p:sp>
          <p:nvSpPr>
            <p:cNvPr id="27" name="Freeform 48">
              <a:extLst>
                <a:ext uri="{FF2B5EF4-FFF2-40B4-BE49-F238E27FC236}">
                  <a16:creationId xmlns:a16="http://schemas.microsoft.com/office/drawing/2014/main" id="{9F7835DE-1DB5-554B-9435-F21099237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Rectangle 49">
              <a:extLst>
                <a:ext uri="{FF2B5EF4-FFF2-40B4-BE49-F238E27FC236}">
                  <a16:creationId xmlns:a16="http://schemas.microsoft.com/office/drawing/2014/main" id="{D58C67CB-FC2C-6C45-A584-0EE3943CC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" name="Freeform 50">
              <a:extLst>
                <a:ext uri="{FF2B5EF4-FFF2-40B4-BE49-F238E27FC236}">
                  <a16:creationId xmlns:a16="http://schemas.microsoft.com/office/drawing/2014/main" id="{2E7357FA-BE14-7B45-B9C8-D3AD131C8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86D743E9-08EF-3443-A09F-9FD39BD6B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" name="Rectangle 52">
              <a:extLst>
                <a:ext uri="{FF2B5EF4-FFF2-40B4-BE49-F238E27FC236}">
                  <a16:creationId xmlns:a16="http://schemas.microsoft.com/office/drawing/2014/main" id="{147C38BE-745B-5043-B214-0B9EA392B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" name="Group 53">
              <a:extLst>
                <a:ext uri="{FF2B5EF4-FFF2-40B4-BE49-F238E27FC236}">
                  <a16:creationId xmlns:a16="http://schemas.microsoft.com/office/drawing/2014/main" id="{FBCFE8CA-D754-EF47-A59B-C987FE1020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7" name="AutoShape 54">
                <a:extLst>
                  <a:ext uri="{FF2B5EF4-FFF2-40B4-BE49-F238E27FC236}">
                    <a16:creationId xmlns:a16="http://schemas.microsoft.com/office/drawing/2014/main" id="{4CB48C03-464D-0344-AF93-DBB0CF131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27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8" name="AutoShape 55">
                <a:extLst>
                  <a:ext uri="{FF2B5EF4-FFF2-40B4-BE49-F238E27FC236}">
                    <a16:creationId xmlns:a16="http://schemas.microsoft.com/office/drawing/2014/main" id="{9545D198-3BD7-694B-B5DC-4ED4C79FCE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4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" name="Rectangle 56">
              <a:extLst>
                <a:ext uri="{FF2B5EF4-FFF2-40B4-BE49-F238E27FC236}">
                  <a16:creationId xmlns:a16="http://schemas.microsoft.com/office/drawing/2014/main" id="{BB7A1A44-103A-4142-BB05-0C014EC72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9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" name="Group 57">
              <a:extLst>
                <a:ext uri="{FF2B5EF4-FFF2-40B4-BE49-F238E27FC236}">
                  <a16:creationId xmlns:a16="http://schemas.microsoft.com/office/drawing/2014/main" id="{A7308D7F-AFED-CA43-852A-E750251C67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" name="AutoShape 58">
                <a:extLst>
                  <a:ext uri="{FF2B5EF4-FFF2-40B4-BE49-F238E27FC236}">
                    <a16:creationId xmlns:a16="http://schemas.microsoft.com/office/drawing/2014/main" id="{72E4409D-5ADE-A147-AA65-DA4499631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9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6" name="AutoShape 59">
                <a:extLst>
                  <a:ext uri="{FF2B5EF4-FFF2-40B4-BE49-F238E27FC236}">
                    <a16:creationId xmlns:a16="http://schemas.microsoft.com/office/drawing/2014/main" id="{B7CA2B3C-6AEB-7A43-B3B4-4DF705769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" name="Rectangle 60">
              <a:extLst>
                <a:ext uri="{FF2B5EF4-FFF2-40B4-BE49-F238E27FC236}">
                  <a16:creationId xmlns:a16="http://schemas.microsoft.com/office/drawing/2014/main" id="{BA20BEBE-68B5-1249-B593-1C7CD6B37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7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" name="Rectangle 61">
              <a:extLst>
                <a:ext uri="{FF2B5EF4-FFF2-40B4-BE49-F238E27FC236}">
                  <a16:creationId xmlns:a16="http://schemas.microsoft.com/office/drawing/2014/main" id="{E5963EC5-6FAF-A14D-AB16-7FE0DA31D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" name="Group 62">
              <a:extLst>
                <a:ext uri="{FF2B5EF4-FFF2-40B4-BE49-F238E27FC236}">
                  <a16:creationId xmlns:a16="http://schemas.microsoft.com/office/drawing/2014/main" id="{A8DEC631-5A58-7849-9209-1EB5AB56952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3" name="AutoShape 63">
                <a:extLst>
                  <a:ext uri="{FF2B5EF4-FFF2-40B4-BE49-F238E27FC236}">
                    <a16:creationId xmlns:a16="http://schemas.microsoft.com/office/drawing/2014/main" id="{6FBD34E3-C5B6-E944-B4E7-984347F69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4" name="AutoShape 64">
                <a:extLst>
                  <a:ext uri="{FF2B5EF4-FFF2-40B4-BE49-F238E27FC236}">
                    <a16:creationId xmlns:a16="http://schemas.microsoft.com/office/drawing/2014/main" id="{444700C5-DD16-7045-A6DF-957B4E655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8" name="Freeform 65">
              <a:extLst>
                <a:ext uri="{FF2B5EF4-FFF2-40B4-BE49-F238E27FC236}">
                  <a16:creationId xmlns:a16="http://schemas.microsoft.com/office/drawing/2014/main" id="{210F459F-9F66-B847-B785-6AE02157E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9" name="Group 66">
              <a:extLst>
                <a:ext uri="{FF2B5EF4-FFF2-40B4-BE49-F238E27FC236}">
                  <a16:creationId xmlns:a16="http://schemas.microsoft.com/office/drawing/2014/main" id="{07904654-EF90-4B4C-B348-E6F299ADAF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1" name="AutoShape 67">
                <a:extLst>
                  <a:ext uri="{FF2B5EF4-FFF2-40B4-BE49-F238E27FC236}">
                    <a16:creationId xmlns:a16="http://schemas.microsoft.com/office/drawing/2014/main" id="{927A6F56-7195-2A4B-A9FF-BD73015A7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" name="AutoShape 68">
                <a:extLst>
                  <a:ext uri="{FF2B5EF4-FFF2-40B4-BE49-F238E27FC236}">
                    <a16:creationId xmlns:a16="http://schemas.microsoft.com/office/drawing/2014/main" id="{AE3156D8-7946-6043-B3B8-2B13B7293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" name="Rectangle 69">
              <a:extLst>
                <a:ext uri="{FF2B5EF4-FFF2-40B4-BE49-F238E27FC236}">
                  <a16:creationId xmlns:a16="http://schemas.microsoft.com/office/drawing/2014/main" id="{CE18F5A0-5742-0B4F-982F-6BC169203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32"/>
              <a:ext cx="68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" name="Freeform 70">
              <a:extLst>
                <a:ext uri="{FF2B5EF4-FFF2-40B4-BE49-F238E27FC236}">
                  <a16:creationId xmlns:a16="http://schemas.microsoft.com/office/drawing/2014/main" id="{2BD50CD9-1EF1-ED4C-AFCE-14AD1B90C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" name="Freeform 71">
              <a:extLst>
                <a:ext uri="{FF2B5EF4-FFF2-40B4-BE49-F238E27FC236}">
                  <a16:creationId xmlns:a16="http://schemas.microsoft.com/office/drawing/2014/main" id="{577EA932-97EB-4149-8C8C-9011420A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" name="Oval 72">
              <a:extLst>
                <a:ext uri="{FF2B5EF4-FFF2-40B4-BE49-F238E27FC236}">
                  <a16:creationId xmlns:a16="http://schemas.microsoft.com/office/drawing/2014/main" id="{49966F96-01DC-0A43-BCBA-D06A3569E5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" name="Freeform 73">
              <a:extLst>
                <a:ext uri="{FF2B5EF4-FFF2-40B4-BE49-F238E27FC236}">
                  <a16:creationId xmlns:a16="http://schemas.microsoft.com/office/drawing/2014/main" id="{F1C686DE-B7D5-2148-BCC7-2FAC2C010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" name="AutoShape 74">
              <a:extLst>
                <a:ext uri="{FF2B5EF4-FFF2-40B4-BE49-F238E27FC236}">
                  <a16:creationId xmlns:a16="http://schemas.microsoft.com/office/drawing/2014/main" id="{F82F43AD-BE0F-344E-BEE9-58D59D825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201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" name="AutoShape 75">
              <a:extLst>
                <a:ext uri="{FF2B5EF4-FFF2-40B4-BE49-F238E27FC236}">
                  <a16:creationId xmlns:a16="http://schemas.microsoft.com/office/drawing/2014/main" id="{50B859D7-FD53-4C47-95AC-855D1B2F3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2712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7" name="Oval 76">
              <a:extLst>
                <a:ext uri="{FF2B5EF4-FFF2-40B4-BE49-F238E27FC236}">
                  <a16:creationId xmlns:a16="http://schemas.microsoft.com/office/drawing/2014/main" id="{83896475-9FE1-9143-9428-50459AAB8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3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8" name="Oval 77">
              <a:extLst>
                <a:ext uri="{FF2B5EF4-FFF2-40B4-BE49-F238E27FC236}">
                  <a16:creationId xmlns:a16="http://schemas.microsoft.com/office/drawing/2014/main" id="{10EA96BE-EF36-2B49-A03B-AEC8651058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3"/>
              <a:ext cx="163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9" name="Oval 78">
              <a:extLst>
                <a:ext uri="{FF2B5EF4-FFF2-40B4-BE49-F238E27FC236}">
                  <a16:creationId xmlns:a16="http://schemas.microsoft.com/office/drawing/2014/main" id="{BE8642C4-0C45-D94F-821D-2190EC5469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" name="Rectangle 79">
              <a:extLst>
                <a:ext uri="{FF2B5EF4-FFF2-40B4-BE49-F238E27FC236}">
                  <a16:creationId xmlns:a16="http://schemas.microsoft.com/office/drawing/2014/main" id="{C9A770C5-A3F8-D845-B1BA-3D43D933C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8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9" name="Rectangle 6">
            <a:extLst>
              <a:ext uri="{FF2B5EF4-FFF2-40B4-BE49-F238E27FC236}">
                <a16:creationId xmlns:a16="http://schemas.microsoft.com/office/drawing/2014/main" id="{F5ECC14E-6AC7-4243-86F2-25BD5F2B8464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3200188"/>
            <a:ext cx="5085273" cy="201012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5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HTTP client receives response message containing html file, displays html.  Parsing html file, finds 10 referenced jpeg  objects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0" name="Rectangle 7">
            <a:extLst>
              <a:ext uri="{FF2B5EF4-FFF2-40B4-BE49-F238E27FC236}">
                <a16:creationId xmlns:a16="http://schemas.microsoft.com/office/drawing/2014/main" id="{D3260771-3905-E24E-8B12-64D566C6B9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480" y="4851930"/>
            <a:ext cx="3810000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6.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Steps 1-5 repeated for each of 10 jpeg objects</a:t>
            </a:r>
          </a:p>
        </p:txBody>
      </p:sp>
      <p:sp>
        <p:nvSpPr>
          <p:cNvPr id="61" name="Rectangle 8">
            <a:extLst>
              <a:ext uri="{FF2B5EF4-FFF2-40B4-BE49-F238E27FC236}">
                <a16:creationId xmlns:a16="http://schemas.microsoft.com/office/drawing/2014/main" id="{9E1B76BD-C8EB-7245-9B75-E2D499F3E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6580" y="2782360"/>
            <a:ext cx="3810000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HTTP server closes TCP connection. </a:t>
            </a:r>
          </a:p>
        </p:txBody>
      </p:sp>
      <p:sp>
        <p:nvSpPr>
          <p:cNvPr id="65" name="Line 17">
            <a:extLst>
              <a:ext uri="{FF2B5EF4-FFF2-40B4-BE49-F238E27FC236}">
                <a16:creationId xmlns:a16="http://schemas.microsoft.com/office/drawing/2014/main" id="{4F85C1F3-F91B-C04C-B746-8E5570895A9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87465" y="3200187"/>
            <a:ext cx="1095375" cy="523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Line 11">
            <a:extLst>
              <a:ext uri="{FF2B5EF4-FFF2-40B4-BE49-F238E27FC236}">
                <a16:creationId xmlns:a16="http://schemas.microsoft.com/office/drawing/2014/main" id="{F8CE636E-DC4B-BA4E-A771-E70EE904FB25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691" y="2868166"/>
            <a:ext cx="10658" cy="3480471"/>
          </a:xfrm>
          <a:prstGeom prst="line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13">
            <a:extLst>
              <a:ext uri="{FF2B5EF4-FFF2-40B4-BE49-F238E27FC236}">
                <a16:creationId xmlns:a16="http://schemas.microsoft.com/office/drawing/2014/main" id="{3787AF32-7BD3-C144-BD02-222C42900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358" y="5641558"/>
            <a:ext cx="657225" cy="2952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8" name="Text Box 12">
            <a:extLst>
              <a:ext uri="{FF2B5EF4-FFF2-40B4-BE49-F238E27FC236}">
                <a16:creationId xmlns:a16="http://schemas.microsoft.com/office/drawing/2014/main" id="{B3CFBAD8-5CBD-8B48-A941-3E86D5E65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883" y="5563771"/>
            <a:ext cx="673100" cy="406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62" name="Slide Number Placeholder 2">
            <a:extLst>
              <a:ext uri="{FF2B5EF4-FFF2-40B4-BE49-F238E27FC236}">
                <a16:creationId xmlns:a16="http://schemas.microsoft.com/office/drawing/2014/main" id="{805F15D5-7E9E-E54C-BDFB-FEFBBAA1D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6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build="p"/>
      <p:bldP spid="6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response time</a:t>
            </a:r>
            <a:endParaRPr lang="en-US" sz="4400" dirty="0"/>
          </a:p>
        </p:txBody>
      </p:sp>
      <p:sp>
        <p:nvSpPr>
          <p:cNvPr id="62" name="Rectangle 3">
            <a:extLst>
              <a:ext uri="{FF2B5EF4-FFF2-40B4-BE49-F238E27FC236}">
                <a16:creationId xmlns:a16="http://schemas.microsoft.com/office/drawing/2014/main" id="{6FDB6615-546D-6440-BBC8-3C06990BF0E4}"/>
              </a:ext>
            </a:extLst>
          </p:cNvPr>
          <p:cNvSpPr txBox="1">
            <a:spLocks noChangeArrowheads="1"/>
          </p:cNvSpPr>
          <p:nvPr/>
        </p:nvSpPr>
        <p:spPr>
          <a:xfrm>
            <a:off x="736393" y="1919178"/>
            <a:ext cx="5683502" cy="333733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Round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-trip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RTT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)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time for a small packet to travel from client to server and back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response time (per object):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one RTT to initiate TCP connection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one RTT for HTTP request and first few bytes of HTTP response to return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obect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/file transmission time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Line 15">
            <a:extLst>
              <a:ext uri="{FF2B5EF4-FFF2-40B4-BE49-F238E27FC236}">
                <a16:creationId xmlns:a16="http://schemas.microsoft.com/office/drawing/2014/main" id="{4929D219-0DD0-EE4D-B40F-3D0B3F80F653}"/>
              </a:ext>
            </a:extLst>
          </p:cNvPr>
          <p:cNvSpPr>
            <a:spLocks noChangeShapeType="1"/>
          </p:cNvSpPr>
          <p:nvPr/>
        </p:nvSpPr>
        <p:spPr bwMode="auto">
          <a:xfrm>
            <a:off x="8197229" y="2671284"/>
            <a:ext cx="0" cy="2832100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Line 16">
            <a:extLst>
              <a:ext uri="{FF2B5EF4-FFF2-40B4-BE49-F238E27FC236}">
                <a16:creationId xmlns:a16="http://schemas.microsoft.com/office/drawing/2014/main" id="{8CAAC30A-AACE-CA43-94F8-6356C7DBF909}"/>
              </a:ext>
            </a:extLst>
          </p:cNvPr>
          <p:cNvSpPr>
            <a:spLocks noChangeShapeType="1"/>
          </p:cNvSpPr>
          <p:nvPr/>
        </p:nvSpPr>
        <p:spPr bwMode="auto">
          <a:xfrm>
            <a:off x="9887916" y="2664934"/>
            <a:ext cx="0" cy="2881312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Line 17">
            <a:extLst>
              <a:ext uri="{FF2B5EF4-FFF2-40B4-BE49-F238E27FC236}">
                <a16:creationId xmlns:a16="http://schemas.microsoft.com/office/drawing/2014/main" id="{AF42B5BB-493F-1A4F-A479-A45F6B47212F}"/>
              </a:ext>
            </a:extLst>
          </p:cNvPr>
          <p:cNvSpPr>
            <a:spLocks noChangeShapeType="1"/>
          </p:cNvSpPr>
          <p:nvPr/>
        </p:nvSpPr>
        <p:spPr bwMode="auto">
          <a:xfrm>
            <a:off x="8211516" y="2903059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Line 18">
            <a:extLst>
              <a:ext uri="{FF2B5EF4-FFF2-40B4-BE49-F238E27FC236}">
                <a16:creationId xmlns:a16="http://schemas.microsoft.com/office/drawing/2014/main" id="{C9AE042D-B868-CC49-B9F2-374B1A84C6C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97229" y="3341209"/>
            <a:ext cx="1673225" cy="403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Line 19">
            <a:extLst>
              <a:ext uri="{FF2B5EF4-FFF2-40B4-BE49-F238E27FC236}">
                <a16:creationId xmlns:a16="http://schemas.microsoft.com/office/drawing/2014/main" id="{99C22C7D-D82A-5C41-99D1-EA13F124371E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5166" y="3849209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AutoShape 21">
            <a:extLst>
              <a:ext uri="{FF2B5EF4-FFF2-40B4-BE49-F238E27FC236}">
                <a16:creationId xmlns:a16="http://schemas.microsoft.com/office/drawing/2014/main" id="{DD02DF36-65CF-F14E-88DF-53BB17EBFDA7}"/>
              </a:ext>
            </a:extLst>
          </p:cNvPr>
          <p:cNvSpPr>
            <a:spLocks/>
          </p:cNvSpPr>
          <p:nvPr/>
        </p:nvSpPr>
        <p:spPr bwMode="auto">
          <a:xfrm>
            <a:off x="9903942" y="4249143"/>
            <a:ext cx="99857" cy="161739"/>
          </a:xfrm>
          <a:prstGeom prst="rightBrace">
            <a:avLst>
              <a:gd name="adj1" fmla="val 2039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22">
            <a:extLst>
              <a:ext uri="{FF2B5EF4-FFF2-40B4-BE49-F238E27FC236}">
                <a16:creationId xmlns:a16="http://schemas.microsoft.com/office/drawing/2014/main" id="{CCB0A876-D266-4A45-A302-8A1ECD42C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97454" y="3944459"/>
            <a:ext cx="1123577" cy="87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 to 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transmit 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file</a:t>
            </a:r>
          </a:p>
        </p:txBody>
      </p:sp>
      <p:sp>
        <p:nvSpPr>
          <p:cNvPr id="75" name="Line 23">
            <a:extLst>
              <a:ext uri="{FF2B5EF4-FFF2-40B4-BE49-F238E27FC236}">
                <a16:creationId xmlns:a16="http://schemas.microsoft.com/office/drawing/2014/main" id="{5718D752-EA30-EF40-828E-5D0FFEB1DBD8}"/>
              </a:ext>
            </a:extLst>
          </p:cNvPr>
          <p:cNvSpPr>
            <a:spLocks noChangeShapeType="1"/>
          </p:cNvSpPr>
          <p:nvPr/>
        </p:nvSpPr>
        <p:spPr bwMode="auto">
          <a:xfrm>
            <a:off x="7806704" y="2877659"/>
            <a:ext cx="390525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Text Box 24">
            <a:extLst>
              <a:ext uri="{FF2B5EF4-FFF2-40B4-BE49-F238E27FC236}">
                <a16:creationId xmlns:a16="http://schemas.microsoft.com/office/drawing/2014/main" id="{8BC58F30-FF48-FF4E-819B-1E40B90957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660" y="2563010"/>
            <a:ext cx="136370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initiate TCP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connection</a:t>
            </a:r>
          </a:p>
        </p:txBody>
      </p:sp>
      <p:sp>
        <p:nvSpPr>
          <p:cNvPr id="77" name="AutoShape 25">
            <a:extLst>
              <a:ext uri="{FF2B5EF4-FFF2-40B4-BE49-F238E27FC236}">
                <a16:creationId xmlns:a16="http://schemas.microsoft.com/office/drawing/2014/main" id="{1676996C-B2C6-6440-BDFC-70D850B75C3C}"/>
              </a:ext>
            </a:extLst>
          </p:cNvPr>
          <p:cNvSpPr>
            <a:spLocks/>
          </p:cNvSpPr>
          <p:nvPr/>
        </p:nvSpPr>
        <p:spPr bwMode="auto">
          <a:xfrm>
            <a:off x="7941641" y="2928459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8" name="Text Box 26">
            <a:extLst>
              <a:ext uri="{FF2B5EF4-FFF2-40B4-BE49-F238E27FC236}">
                <a16:creationId xmlns:a16="http://schemas.microsoft.com/office/drawing/2014/main" id="{86DB8643-EF07-8F4F-9625-5A4CA4A150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9041" y="3139596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RTT</a:t>
            </a:r>
          </a:p>
        </p:txBody>
      </p:sp>
      <p:sp>
        <p:nvSpPr>
          <p:cNvPr id="79" name="Line 27">
            <a:extLst>
              <a:ext uri="{FF2B5EF4-FFF2-40B4-BE49-F238E27FC236}">
                <a16:creationId xmlns:a16="http://schemas.microsoft.com/office/drawing/2014/main" id="{981309A0-6209-8843-8011-139102021A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855916" y="3782534"/>
            <a:ext cx="354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Text Box 28">
            <a:extLst>
              <a:ext uri="{FF2B5EF4-FFF2-40B4-BE49-F238E27FC236}">
                <a16:creationId xmlns:a16="http://schemas.microsoft.com/office/drawing/2014/main" id="{F8F4F9A2-8F8A-0A49-A582-7B28C50C8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3113" y="3589815"/>
            <a:ext cx="1969956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 file</a:t>
            </a:r>
          </a:p>
        </p:txBody>
      </p:sp>
      <p:sp>
        <p:nvSpPr>
          <p:cNvPr id="81" name="AutoShape 29">
            <a:extLst>
              <a:ext uri="{FF2B5EF4-FFF2-40B4-BE49-F238E27FC236}">
                <a16:creationId xmlns:a16="http://schemas.microsoft.com/office/drawing/2014/main" id="{38B5D7F5-BB3A-C042-A65C-E340A56B8131}"/>
              </a:ext>
            </a:extLst>
          </p:cNvPr>
          <p:cNvSpPr>
            <a:spLocks/>
          </p:cNvSpPr>
          <p:nvPr/>
        </p:nvSpPr>
        <p:spPr bwMode="auto">
          <a:xfrm>
            <a:off x="7947991" y="3838096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0">
            <a:extLst>
              <a:ext uri="{FF2B5EF4-FFF2-40B4-BE49-F238E27FC236}">
                <a16:creationId xmlns:a16="http://schemas.microsoft.com/office/drawing/2014/main" id="{F6FF37B4-B442-4047-946B-77B07E91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8091" y="4061934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RTT</a:t>
            </a:r>
          </a:p>
        </p:txBody>
      </p:sp>
      <p:sp>
        <p:nvSpPr>
          <p:cNvPr id="83" name="Line 35">
            <a:extLst>
              <a:ext uri="{FF2B5EF4-FFF2-40B4-BE49-F238E27FC236}">
                <a16:creationId xmlns:a16="http://schemas.microsoft.com/office/drawing/2014/main" id="{1D97958B-3B35-E742-B7C6-848FC7C172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818988" y="4805006"/>
            <a:ext cx="361323" cy="2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Text Box 36">
            <a:extLst>
              <a:ext uri="{FF2B5EF4-FFF2-40B4-BE49-F238E27FC236}">
                <a16:creationId xmlns:a16="http://schemas.microsoft.com/office/drawing/2014/main" id="{24A3B2D9-8989-434A-9FC2-223A7BF47D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5684" y="4617233"/>
            <a:ext cx="1647627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file received</a:t>
            </a:r>
          </a:p>
        </p:txBody>
      </p:sp>
      <p:sp>
        <p:nvSpPr>
          <p:cNvPr id="85" name="Text Box 37">
            <a:extLst>
              <a:ext uri="{FF2B5EF4-FFF2-40B4-BE49-F238E27FC236}">
                <a16:creationId xmlns:a16="http://schemas.microsoft.com/office/drawing/2014/main" id="{5F7EC06B-E293-DF46-888B-439F61ED31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71804" y="5517671"/>
            <a:ext cx="663964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86" name="Text Box 38">
            <a:extLst>
              <a:ext uri="{FF2B5EF4-FFF2-40B4-BE49-F238E27FC236}">
                <a16:creationId xmlns:a16="http://schemas.microsoft.com/office/drawing/2014/main" id="{29F1D00D-DC1A-684B-8E6D-3829DD416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9791" y="5500209"/>
            <a:ext cx="6639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grpSp>
        <p:nvGrpSpPr>
          <p:cNvPr id="87" name="Group 43">
            <a:extLst>
              <a:ext uri="{FF2B5EF4-FFF2-40B4-BE49-F238E27FC236}">
                <a16:creationId xmlns:a16="http://schemas.microsoft.com/office/drawing/2014/main" id="{541F6086-47C8-874D-8AA5-F7E42EE4D031}"/>
              </a:ext>
            </a:extLst>
          </p:cNvPr>
          <p:cNvGrpSpPr>
            <a:grpSpLocks/>
          </p:cNvGrpSpPr>
          <p:nvPr/>
        </p:nvGrpSpPr>
        <p:grpSpPr bwMode="auto">
          <a:xfrm>
            <a:off x="9687891" y="1898171"/>
            <a:ext cx="423863" cy="684213"/>
            <a:chOff x="4140" y="429"/>
            <a:chExt cx="1425" cy="2396"/>
          </a:xfrm>
        </p:grpSpPr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6DAF6B62-B819-F74E-96B5-613320600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50F7D37B-F313-5C49-8576-42FF33D8D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87E40F45-93DC-2B4E-ADDC-55D37D40B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B112D55-79F9-1F4D-B446-8C88751F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Rectangle 48">
              <a:extLst>
                <a:ext uri="{FF2B5EF4-FFF2-40B4-BE49-F238E27FC236}">
                  <a16:creationId xmlns:a16="http://schemas.microsoft.com/office/drawing/2014/main" id="{956D8EF0-FF87-9E4B-887E-2B313EF776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3" name="Group 49">
              <a:extLst>
                <a:ext uri="{FF2B5EF4-FFF2-40B4-BE49-F238E27FC236}">
                  <a16:creationId xmlns:a16="http://schemas.microsoft.com/office/drawing/2014/main" id="{66F581E1-4301-C04A-BC92-0FE36983E2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18" name="AutoShape 50">
                <a:extLst>
                  <a:ext uri="{FF2B5EF4-FFF2-40B4-BE49-F238E27FC236}">
                    <a16:creationId xmlns:a16="http://schemas.microsoft.com/office/drawing/2014/main" id="{060EE10F-40BB-F147-A18B-D592D49006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9" name="AutoShape 51">
                <a:extLst>
                  <a:ext uri="{FF2B5EF4-FFF2-40B4-BE49-F238E27FC236}">
                    <a16:creationId xmlns:a16="http://schemas.microsoft.com/office/drawing/2014/main" id="{964C81AE-2600-6248-820C-48DB107C0A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4" name="Rectangle 52">
              <a:extLst>
                <a:ext uri="{FF2B5EF4-FFF2-40B4-BE49-F238E27FC236}">
                  <a16:creationId xmlns:a16="http://schemas.microsoft.com/office/drawing/2014/main" id="{0B3B5D85-0106-D947-B9AB-3DEF402BDE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5" name="Group 53">
              <a:extLst>
                <a:ext uri="{FF2B5EF4-FFF2-40B4-BE49-F238E27FC236}">
                  <a16:creationId xmlns:a16="http://schemas.microsoft.com/office/drawing/2014/main" id="{21E327E2-0D3F-BB45-88FA-94BE824723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16" name="AutoShape 54">
                <a:extLst>
                  <a:ext uri="{FF2B5EF4-FFF2-40B4-BE49-F238E27FC236}">
                    <a16:creationId xmlns:a16="http://schemas.microsoft.com/office/drawing/2014/main" id="{A09779CB-5E1C-FF46-9276-B827DEE6B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7" name="AutoShape 55">
                <a:extLst>
                  <a:ext uri="{FF2B5EF4-FFF2-40B4-BE49-F238E27FC236}">
                    <a16:creationId xmlns:a16="http://schemas.microsoft.com/office/drawing/2014/main" id="{67162A33-48AB-8447-8BA1-9899B1EFA7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6" name="Rectangle 56">
              <a:extLst>
                <a:ext uri="{FF2B5EF4-FFF2-40B4-BE49-F238E27FC236}">
                  <a16:creationId xmlns:a16="http://schemas.microsoft.com/office/drawing/2014/main" id="{C0727CA6-9309-D04B-829F-614EF5BEA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" name="Rectangle 57">
              <a:extLst>
                <a:ext uri="{FF2B5EF4-FFF2-40B4-BE49-F238E27FC236}">
                  <a16:creationId xmlns:a16="http://schemas.microsoft.com/office/drawing/2014/main" id="{17B7496E-619F-B745-A3B6-4EDDE39B5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8" name="Group 58">
              <a:extLst>
                <a:ext uri="{FF2B5EF4-FFF2-40B4-BE49-F238E27FC236}">
                  <a16:creationId xmlns:a16="http://schemas.microsoft.com/office/drawing/2014/main" id="{B3F5CCBA-FB37-F741-A1BE-6A326312AB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14" name="AutoShape 59">
                <a:extLst>
                  <a:ext uri="{FF2B5EF4-FFF2-40B4-BE49-F238E27FC236}">
                    <a16:creationId xmlns:a16="http://schemas.microsoft.com/office/drawing/2014/main" id="{DEAAF06F-764B-A04C-A4F4-4AF808C89F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AutoShape 60">
                <a:extLst>
                  <a:ext uri="{FF2B5EF4-FFF2-40B4-BE49-F238E27FC236}">
                    <a16:creationId xmlns:a16="http://schemas.microsoft.com/office/drawing/2014/main" id="{73A61CB6-ED08-FD4B-8F83-3336B8F827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9" name="Freeform 61">
              <a:extLst>
                <a:ext uri="{FF2B5EF4-FFF2-40B4-BE49-F238E27FC236}">
                  <a16:creationId xmlns:a16="http://schemas.microsoft.com/office/drawing/2014/main" id="{1AB063BC-5497-FD41-9B58-4C27970B6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00" name="Group 62">
              <a:extLst>
                <a:ext uri="{FF2B5EF4-FFF2-40B4-BE49-F238E27FC236}">
                  <a16:creationId xmlns:a16="http://schemas.microsoft.com/office/drawing/2014/main" id="{20634D40-DCFD-8449-B684-70B31A9B35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12" name="AutoShape 63">
                <a:extLst>
                  <a:ext uri="{FF2B5EF4-FFF2-40B4-BE49-F238E27FC236}">
                    <a16:creationId xmlns:a16="http://schemas.microsoft.com/office/drawing/2014/main" id="{F58EC583-5702-1E4B-A6F2-1309BD877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3" name="AutoShape 64">
                <a:extLst>
                  <a:ext uri="{FF2B5EF4-FFF2-40B4-BE49-F238E27FC236}">
                    <a16:creationId xmlns:a16="http://schemas.microsoft.com/office/drawing/2014/main" id="{DB3DA62B-8007-4E4C-93B9-0F102F104C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01" name="Rectangle 65">
              <a:extLst>
                <a:ext uri="{FF2B5EF4-FFF2-40B4-BE49-F238E27FC236}">
                  <a16:creationId xmlns:a16="http://schemas.microsoft.com/office/drawing/2014/main" id="{C31A2516-63E0-E740-AE1D-B59F6C976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2" name="Freeform 66">
              <a:extLst>
                <a:ext uri="{FF2B5EF4-FFF2-40B4-BE49-F238E27FC236}">
                  <a16:creationId xmlns:a16="http://schemas.microsoft.com/office/drawing/2014/main" id="{B8246D8C-6855-C044-A8BA-8F170062C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3" name="Freeform 67">
              <a:extLst>
                <a:ext uri="{FF2B5EF4-FFF2-40B4-BE49-F238E27FC236}">
                  <a16:creationId xmlns:a16="http://schemas.microsoft.com/office/drawing/2014/main" id="{924E847A-F4E0-DA4B-8D4E-A56FEAA69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4" name="Oval 68">
              <a:extLst>
                <a:ext uri="{FF2B5EF4-FFF2-40B4-BE49-F238E27FC236}">
                  <a16:creationId xmlns:a16="http://schemas.microsoft.com/office/drawing/2014/main" id="{8CAE9087-3C8E-F24B-A512-CEB1940F02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5" name="Freeform 69">
              <a:extLst>
                <a:ext uri="{FF2B5EF4-FFF2-40B4-BE49-F238E27FC236}">
                  <a16:creationId xmlns:a16="http://schemas.microsoft.com/office/drawing/2014/main" id="{2AB5FE84-419E-EB41-B46F-B90EA8215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6" name="AutoShape 70">
              <a:extLst>
                <a:ext uri="{FF2B5EF4-FFF2-40B4-BE49-F238E27FC236}">
                  <a16:creationId xmlns:a16="http://schemas.microsoft.com/office/drawing/2014/main" id="{5044997C-6434-1F4E-951A-58848E528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" name="AutoShape 71">
              <a:extLst>
                <a:ext uri="{FF2B5EF4-FFF2-40B4-BE49-F238E27FC236}">
                  <a16:creationId xmlns:a16="http://schemas.microsoft.com/office/drawing/2014/main" id="{E0E22BAF-7B23-B44C-827B-153E00211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" name="Oval 72">
              <a:extLst>
                <a:ext uri="{FF2B5EF4-FFF2-40B4-BE49-F238E27FC236}">
                  <a16:creationId xmlns:a16="http://schemas.microsoft.com/office/drawing/2014/main" id="{E772A220-7A72-DF4C-B4F3-72E6DDF1F7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" name="Oval 73">
              <a:extLst>
                <a:ext uri="{FF2B5EF4-FFF2-40B4-BE49-F238E27FC236}">
                  <a16:creationId xmlns:a16="http://schemas.microsoft.com/office/drawing/2014/main" id="{E52F28FE-19A0-E943-AE0B-DEEA92222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0" name="Oval 74">
              <a:extLst>
                <a:ext uri="{FF2B5EF4-FFF2-40B4-BE49-F238E27FC236}">
                  <a16:creationId xmlns:a16="http://schemas.microsoft.com/office/drawing/2014/main" id="{679A21A4-960E-C240-991F-7A91E9D33D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1" name="Rectangle 75">
              <a:extLst>
                <a:ext uri="{FF2B5EF4-FFF2-40B4-BE49-F238E27FC236}">
                  <a16:creationId xmlns:a16="http://schemas.microsoft.com/office/drawing/2014/main" id="{5FE7BC29-1F3A-FC4D-B0A8-E7C985E219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76">
            <a:extLst>
              <a:ext uri="{FF2B5EF4-FFF2-40B4-BE49-F238E27FC236}">
                <a16:creationId xmlns:a16="http://schemas.microsoft.com/office/drawing/2014/main" id="{ACB35F9B-E584-6A4C-A928-821626F2884C}"/>
              </a:ext>
            </a:extLst>
          </p:cNvPr>
          <p:cNvGrpSpPr>
            <a:grpSpLocks/>
          </p:cNvGrpSpPr>
          <p:nvPr/>
        </p:nvGrpSpPr>
        <p:grpSpPr bwMode="auto">
          <a:xfrm>
            <a:off x="7686054" y="1920396"/>
            <a:ext cx="698500" cy="709613"/>
            <a:chOff x="-44" y="1473"/>
            <a:chExt cx="981" cy="1105"/>
          </a:xfrm>
        </p:grpSpPr>
        <p:pic>
          <p:nvPicPr>
            <p:cNvPr id="121" name="Picture 77" descr="desktop_computer_stylized_medium">
              <a:extLst>
                <a:ext uri="{FF2B5EF4-FFF2-40B4-BE49-F238E27FC236}">
                  <a16:creationId xmlns:a16="http://schemas.microsoft.com/office/drawing/2014/main" id="{C2C6AD66-1148-CD4D-99F7-5C6A689E28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78">
              <a:extLst>
                <a:ext uri="{FF2B5EF4-FFF2-40B4-BE49-F238E27FC236}">
                  <a16:creationId xmlns:a16="http://schemas.microsoft.com/office/drawing/2014/main" id="{40C43405-EE8F-6348-9658-64CCF319FF4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Freeform 1">
            <a:extLst>
              <a:ext uri="{FF2B5EF4-FFF2-40B4-BE49-F238E27FC236}">
                <a16:creationId xmlns:a16="http://schemas.microsoft.com/office/drawing/2014/main" id="{2D3ED81E-7823-0B47-8E02-97411E72ACFD}"/>
              </a:ext>
            </a:extLst>
          </p:cNvPr>
          <p:cNvSpPr/>
          <p:nvPr/>
        </p:nvSpPr>
        <p:spPr>
          <a:xfrm>
            <a:off x="8188984" y="4246818"/>
            <a:ext cx="1700270" cy="558188"/>
          </a:xfrm>
          <a:custGeom>
            <a:avLst/>
            <a:gdLst>
              <a:gd name="connsiteX0" fmla="*/ 0 w 1700270"/>
              <a:gd name="connsiteY0" fmla="*/ 389262 h 543498"/>
              <a:gd name="connsiteX1" fmla="*/ 1700270 w 1700270"/>
              <a:gd name="connsiteY1" fmla="*/ 0 h 543498"/>
              <a:gd name="connsiteX2" fmla="*/ 1696598 w 1700270"/>
              <a:gd name="connsiteY2" fmla="*/ 176269 h 543498"/>
              <a:gd name="connsiteX3" fmla="*/ 0 w 1700270"/>
              <a:gd name="connsiteY3" fmla="*/ 543498 h 543498"/>
              <a:gd name="connsiteX4" fmla="*/ 0 w 1700270"/>
              <a:gd name="connsiteY4" fmla="*/ 389262 h 543498"/>
              <a:gd name="connsiteX0" fmla="*/ 0 w 1700270"/>
              <a:gd name="connsiteY0" fmla="*/ 389262 h 558188"/>
              <a:gd name="connsiteX1" fmla="*/ 1700270 w 1700270"/>
              <a:gd name="connsiteY1" fmla="*/ 0 h 558188"/>
              <a:gd name="connsiteX2" fmla="*/ 1696598 w 1700270"/>
              <a:gd name="connsiteY2" fmla="*/ 176269 h 558188"/>
              <a:gd name="connsiteX3" fmla="*/ 7344 w 1700270"/>
              <a:gd name="connsiteY3" fmla="*/ 558188 h 558188"/>
              <a:gd name="connsiteX4" fmla="*/ 0 w 1700270"/>
              <a:gd name="connsiteY4" fmla="*/ 389262 h 558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0270" h="558188">
                <a:moveTo>
                  <a:pt x="0" y="389262"/>
                </a:moveTo>
                <a:lnTo>
                  <a:pt x="1700270" y="0"/>
                </a:lnTo>
                <a:lnTo>
                  <a:pt x="1696598" y="176269"/>
                </a:lnTo>
                <a:lnTo>
                  <a:pt x="7344" y="558188"/>
                </a:lnTo>
                <a:lnTo>
                  <a:pt x="0" y="389262"/>
                </a:lnTo>
                <a:close/>
              </a:path>
            </a:pathLst>
          </a:custGeom>
          <a:solidFill>
            <a:srgbClr val="0000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AutoShape 21">
            <a:extLst>
              <a:ext uri="{FF2B5EF4-FFF2-40B4-BE49-F238E27FC236}">
                <a16:creationId xmlns:a16="http://schemas.microsoft.com/office/drawing/2014/main" id="{B46E8531-A1AB-F94F-83A6-88018FC274AE}"/>
              </a:ext>
            </a:extLst>
          </p:cNvPr>
          <p:cNvSpPr>
            <a:spLocks/>
          </p:cNvSpPr>
          <p:nvPr/>
        </p:nvSpPr>
        <p:spPr bwMode="auto">
          <a:xfrm flipH="1" flipV="1">
            <a:off x="8069711" y="4643267"/>
            <a:ext cx="99857" cy="161739"/>
          </a:xfrm>
          <a:prstGeom prst="rightBrace">
            <a:avLst>
              <a:gd name="adj1" fmla="val 2039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BF7570-9992-2546-969B-3F60B086818E}"/>
              </a:ext>
            </a:extLst>
          </p:cNvPr>
          <p:cNvSpPr txBox="1"/>
          <p:nvPr/>
        </p:nvSpPr>
        <p:spPr>
          <a:xfrm>
            <a:off x="1056514" y="5919854"/>
            <a:ext cx="92572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Non-persistent HTTP response time =  2RTT+ file transmission 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Slide Number Placeholder 2">
            <a:extLst>
              <a:ext uri="{FF2B5EF4-FFF2-40B4-BE49-F238E27FC236}">
                <a16:creationId xmlns:a16="http://schemas.microsoft.com/office/drawing/2014/main" id="{7E482904-1521-274F-AE73-DF7E96ACE7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71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Persistent HTTP </a:t>
            </a:r>
            <a:r>
              <a:rPr lang="en-US" altLang="en-US" sz="3200" dirty="0">
                <a:cs typeface="Calibri" panose="020F0502020204030204" pitchFamily="34" charset="0"/>
              </a:rPr>
              <a:t>(HTTP 1.1)</a:t>
            </a:r>
            <a:endParaRPr lang="en-US" sz="44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B14C937-79C9-6642-8B0C-15F130B4AF98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1401764"/>
            <a:ext cx="5165547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188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Non-persistent HTTP issues: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requires 2 RTTs per object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OS overhead for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TCP connection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browsers often open multiple parallel TCP connections to fetch referenced objects in parallel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96C596E-CBDC-1641-AE54-06AC7ADF3759}"/>
              </a:ext>
            </a:extLst>
          </p:cNvPr>
          <p:cNvSpPr txBox="1">
            <a:spLocks noChangeArrowheads="1"/>
          </p:cNvSpPr>
          <p:nvPr/>
        </p:nvSpPr>
        <p:spPr>
          <a:xfrm>
            <a:off x="6227762" y="1414463"/>
            <a:ext cx="573505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188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Persistent  HTTP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(HTTP1.1):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server leaves connection open after sending response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subsequent HTTP messages  between same client/server sent over open connection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client sends requests as soon as it encounters a referenced object</a:t>
            </a:r>
          </a:p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 little as one RTT for all the referenced objects (cutting response time in half)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2C9DB959-15FC-7A47-B54E-965B407AA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5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9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request </a:t>
            </a:r>
            <a:r>
              <a:rPr lang="en-US" altLang="en-US" dirty="0">
                <a:cs typeface="Calibri" panose="020F0502020204030204" pitchFamily="34" charset="0"/>
              </a:rPr>
              <a:t>m</a:t>
            </a:r>
            <a:r>
              <a:rPr lang="en-US" altLang="en-US" sz="4400" dirty="0">
                <a:cs typeface="Calibri" panose="020F0502020204030204" pitchFamily="34" charset="0"/>
              </a:rPr>
              <a:t>essage</a:t>
            </a:r>
            <a:endParaRPr lang="en-US" sz="44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21ECE79-BBE4-B646-A84C-F451AD02B983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444625"/>
            <a:ext cx="11658600" cy="142920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two types of HTTP messages: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response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request message: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ASCII (human-readable format)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9D189007-4005-564E-B421-909E89E9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677" y="4189643"/>
            <a:ext cx="1071127" cy="75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header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lines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" name="Text Box 16">
            <a:extLst>
              <a:ext uri="{FF2B5EF4-FFF2-40B4-BE49-F238E27FC236}">
                <a16:creationId xmlns:a16="http://schemas.microsoft.com/office/drawing/2014/main" id="{BFD47085-0DF5-F849-923F-6D72DB7EBE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0938" y="2947935"/>
            <a:ext cx="7921878" cy="2342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GET 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index.html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HTTP/1.1\r\n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Host: www-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net.cs.umass.edu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User-Agent: Mozilla/5.0 (Macintosh; Intel Mac OS X 10.15; rv:80.0) Gecko/20100101 Firefox/80.0 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Accept: text/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html,application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xhtml+xml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Accept-Language: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en-us,en;q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=0.5\r\n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Accept-Encoding: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gzip,deflate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Connection: keep-alive\r\n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\r\n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C8212B-5FF3-1B41-8A79-6C4F774EA6B6}"/>
              </a:ext>
            </a:extLst>
          </p:cNvPr>
          <p:cNvGrpSpPr/>
          <p:nvPr/>
        </p:nvGrpSpPr>
        <p:grpSpPr>
          <a:xfrm>
            <a:off x="7524296" y="2623511"/>
            <a:ext cx="2834575" cy="849313"/>
            <a:chOff x="7524296" y="2554061"/>
            <a:chExt cx="2834575" cy="849313"/>
          </a:xfrm>
        </p:grpSpPr>
        <p:sp>
          <p:nvSpPr>
            <p:cNvPr id="17" name="Line 17">
              <a:extLst>
                <a:ext uri="{FF2B5EF4-FFF2-40B4-BE49-F238E27FC236}">
                  <a16:creationId xmlns:a16="http://schemas.microsoft.com/office/drawing/2014/main" id="{3F48C300-763A-B54F-B0A7-01186DC913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24296" y="2841399"/>
              <a:ext cx="166688" cy="51435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6AE4689D-D5B0-114C-898E-652FE11462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75096" y="2554061"/>
              <a:ext cx="278377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carriage return character</a:t>
              </a:r>
            </a:p>
          </p:txBody>
        </p: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BF17A6F8-488B-914D-8FD5-D0101F59C4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7496" y="2850924"/>
              <a:ext cx="214930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line-feed character</a:t>
              </a:r>
            </a:p>
          </p:txBody>
        </p:sp>
        <p:sp>
          <p:nvSpPr>
            <p:cNvPr id="20" name="Line 20">
              <a:extLst>
                <a:ext uri="{FF2B5EF4-FFF2-40B4-BE49-F238E27FC236}">
                  <a16:creationId xmlns:a16="http://schemas.microsoft.com/office/drawing/2014/main" id="{36550CDC-D06A-104F-8EAA-1F14B32B7A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805284" y="3150961"/>
              <a:ext cx="80962" cy="252413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D1DA586-D2C5-594D-BC4F-D63F85BDFA27}"/>
              </a:ext>
            </a:extLst>
          </p:cNvPr>
          <p:cNvGrpSpPr/>
          <p:nvPr/>
        </p:nvGrpSpPr>
        <p:grpSpPr>
          <a:xfrm>
            <a:off x="318615" y="3050979"/>
            <a:ext cx="3691165" cy="830997"/>
            <a:chOff x="304572" y="3050979"/>
            <a:chExt cx="3691165" cy="830997"/>
          </a:xfrm>
        </p:grpSpPr>
        <p:sp>
          <p:nvSpPr>
            <p:cNvPr id="10" name="Text Box 5">
              <a:extLst>
                <a:ext uri="{FF2B5EF4-FFF2-40B4-BE49-F238E27FC236}">
                  <a16:creationId xmlns:a16="http://schemas.microsoft.com/office/drawing/2014/main" id="{B6C3DB56-846D-8E43-9453-A014201ECC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572" y="3050979"/>
              <a:ext cx="3163155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request line (GET, POST,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HEAD commands)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EF472D7-7102-3D4F-8FB9-8F68234EDD8D}"/>
                </a:ext>
              </a:extLst>
            </p:cNvPr>
            <p:cNvCxnSpPr>
              <a:cxnSpLocks/>
            </p:cNvCxnSpPr>
            <p:nvPr/>
          </p:nvCxnSpPr>
          <p:spPr>
            <a:xfrm>
              <a:off x="2558822" y="3471412"/>
              <a:ext cx="1436915" cy="0"/>
            </a:xfrm>
            <a:prstGeom prst="straightConnector1">
              <a:avLst/>
            </a:prstGeom>
            <a:ln w="19050">
              <a:solidFill>
                <a:srgbClr val="0000A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EE239-9E6A-4845-9F03-74B240F246F8}"/>
              </a:ext>
            </a:extLst>
          </p:cNvPr>
          <p:cNvGrpSpPr/>
          <p:nvPr/>
        </p:nvGrpSpPr>
        <p:grpSpPr>
          <a:xfrm>
            <a:off x="743905" y="5548787"/>
            <a:ext cx="8058244" cy="1080652"/>
            <a:chOff x="743905" y="5548787"/>
            <a:chExt cx="8058244" cy="1080652"/>
          </a:xfrm>
        </p:grpSpPr>
        <p:sp>
          <p:nvSpPr>
            <p:cNvPr id="14" name="Line 10">
              <a:extLst>
                <a:ext uri="{FF2B5EF4-FFF2-40B4-BE49-F238E27FC236}">
                  <a16:creationId xmlns:a16="http://schemas.microsoft.com/office/drawing/2014/main" id="{6CA9B985-18B2-6347-8689-E6656C0254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9984" y="5710011"/>
              <a:ext cx="511175" cy="0"/>
            </a:xfrm>
            <a:prstGeom prst="line">
              <a:avLst/>
            </a:prstGeom>
            <a:noFill/>
            <a:ln w="19050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Text Box 11">
              <a:extLst>
                <a:ext uri="{FF2B5EF4-FFF2-40B4-BE49-F238E27FC236}">
                  <a16:creationId xmlns:a16="http://schemas.microsoft.com/office/drawing/2014/main" id="{DED6E2F1-61E7-E241-8E2D-ADEC5E8A80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3905" y="5548787"/>
              <a:ext cx="277163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carriage return, line feed at start of line indicates end of header lines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" name="TextBox 1">
              <a:extLst>
                <a:ext uri="{FF2B5EF4-FFF2-40B4-BE49-F238E27FC236}">
                  <a16:creationId xmlns:a16="http://schemas.microsoft.com/office/drawing/2014/main" id="{EF5DEF07-DC95-F343-B9CA-F9BD40638A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95236" y="6107152"/>
              <a:ext cx="4506913" cy="522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* Check out the online interactive exercises for more examples: h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ttp://</a:t>
              </a:r>
              <a:r>
                <a:rPr kumimoji="0" lang="en-US" alt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gaia.cs.umass.edu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/</a:t>
              </a:r>
              <a:r>
                <a:rPr kumimoji="0" lang="en-US" alt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kurose_ross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/interactive/</a:t>
              </a:r>
            </a:p>
          </p:txBody>
        </p:sp>
      </p:grpSp>
      <p:sp>
        <p:nvSpPr>
          <p:cNvPr id="5" name="Left Brace 4">
            <a:extLst>
              <a:ext uri="{FF2B5EF4-FFF2-40B4-BE49-F238E27FC236}">
                <a16:creationId xmlns:a16="http://schemas.microsoft.com/office/drawing/2014/main" id="{36B9FB67-1AD8-6146-8926-BFEB803718A3}"/>
              </a:ext>
            </a:extLst>
          </p:cNvPr>
          <p:cNvSpPr/>
          <p:nvPr/>
        </p:nvSpPr>
        <p:spPr>
          <a:xfrm>
            <a:off x="3812583" y="3704095"/>
            <a:ext cx="217442" cy="1797803"/>
          </a:xfrm>
          <a:prstGeom prst="leftBrace">
            <a:avLst/>
          </a:prstGeom>
          <a:ln w="19050">
            <a:solidFill>
              <a:srgbClr val="0000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Slide Number Placeholder 2">
            <a:extLst>
              <a:ext uri="{FF2B5EF4-FFF2-40B4-BE49-F238E27FC236}">
                <a16:creationId xmlns:a16="http://schemas.microsoft.com/office/drawing/2014/main" id="{C3381709-4DCC-204B-A742-66F4884C7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58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HTTP request message: general format</a:t>
            </a:r>
            <a:endParaRPr lang="en-US" sz="4400" dirty="0"/>
          </a:p>
        </p:txBody>
      </p:sp>
      <p:sp>
        <p:nvSpPr>
          <p:cNvPr id="22" name="Text Box 9">
            <a:extLst>
              <a:ext uri="{FF2B5EF4-FFF2-40B4-BE49-F238E27FC236}">
                <a16:creationId xmlns:a16="http://schemas.microsoft.com/office/drawing/2014/main" id="{CAB95007-032C-1849-B460-3E4D669013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4472" y="1752600"/>
            <a:ext cx="1030287" cy="641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request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line</a:t>
            </a:r>
          </a:p>
        </p:txBody>
      </p:sp>
      <p:sp>
        <p:nvSpPr>
          <p:cNvPr id="23" name="Text Box 11">
            <a:extLst>
              <a:ext uri="{FF2B5EF4-FFF2-40B4-BE49-F238E27FC236}">
                <a16:creationId xmlns:a16="http://schemas.microsoft.com/office/drawing/2014/main" id="{0CB38CB5-45F7-C847-AE71-4F4C5B6FDC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9709" y="2768600"/>
            <a:ext cx="974725" cy="641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header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lines</a:t>
            </a: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E645219C-0302-5E46-AE15-64BD65153E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609" y="2300288"/>
            <a:ext cx="346075" cy="1819275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CAFB1EEC-4EBF-6E41-B9CB-E4B01F156E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5037" y="2732880"/>
            <a:ext cx="290513" cy="20177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009CBE09-CA75-A245-B675-9042959F1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0484" y="4394200"/>
            <a:ext cx="712788" cy="12160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" name="Text Box 16">
            <a:extLst>
              <a:ext uri="{FF2B5EF4-FFF2-40B4-BE49-F238E27FC236}">
                <a16:creationId xmlns:a16="http://schemas.microsoft.com/office/drawing/2014/main" id="{548D8BC5-234B-1340-9AE4-2B7B4CCDF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1297" y="4959350"/>
            <a:ext cx="735012" cy="3667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body</a:t>
            </a:r>
          </a:p>
        </p:txBody>
      </p:sp>
      <p:sp>
        <p:nvSpPr>
          <p:cNvPr id="28" name="Rectangle 20">
            <a:extLst>
              <a:ext uri="{FF2B5EF4-FFF2-40B4-BE49-F238E27FC236}">
                <a16:creationId xmlns:a16="http://schemas.microsoft.com/office/drawing/2014/main" id="{8BE22D39-29E3-DB4E-8BB7-B366225B4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34" y="1789112"/>
            <a:ext cx="5638800" cy="4460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E517253E-A702-9F4B-B692-C2D297AE8C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80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9A3ED2FB-B252-C14F-B645-419D36E7F292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25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B2B62443-11E1-2B43-9DCA-4AE37C7E46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06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04CD6AC7-3A8A-D448-ACDB-A1CAAAE4584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66084" y="178593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116D6361-9C6F-384A-940A-DBEE668B17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6678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66F44111-14E6-9047-91A5-35A207202184}"/>
              </a:ext>
            </a:extLst>
          </p:cNvPr>
          <p:cNvSpPr>
            <a:spLocks noChangeShapeType="1"/>
          </p:cNvSpPr>
          <p:nvPr/>
        </p:nvSpPr>
        <p:spPr bwMode="auto">
          <a:xfrm>
            <a:off x="810598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 Box 28">
            <a:extLst>
              <a:ext uri="{FF2B5EF4-FFF2-40B4-BE49-F238E27FC236}">
                <a16:creationId xmlns:a16="http://schemas.microsoft.com/office/drawing/2014/main" id="{101CD148-0CB6-B64C-B622-686BDB7E05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3759" y="1816100"/>
            <a:ext cx="10302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method</a:t>
            </a:r>
          </a:p>
        </p:txBody>
      </p:sp>
      <p:sp>
        <p:nvSpPr>
          <p:cNvPr id="36" name="Text Box 29">
            <a:extLst>
              <a:ext uri="{FF2B5EF4-FFF2-40B4-BE49-F238E27FC236}">
                <a16:creationId xmlns:a16="http://schemas.microsoft.com/office/drawing/2014/main" id="{803519B0-4DBB-0446-BBAE-FAAA993CE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5809" y="1797050"/>
            <a:ext cx="452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sp</a:t>
            </a:r>
          </a:p>
        </p:txBody>
      </p:sp>
      <p:sp>
        <p:nvSpPr>
          <p:cNvPr id="37" name="Text Box 30">
            <a:extLst>
              <a:ext uri="{FF2B5EF4-FFF2-40B4-BE49-F238E27FC236}">
                <a16:creationId xmlns:a16="http://schemas.microsoft.com/office/drawing/2014/main" id="{2AE14B96-40BF-C44D-B226-47487039E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1109" y="1803400"/>
            <a:ext cx="452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sp</a:t>
            </a:r>
          </a:p>
        </p:txBody>
      </p:sp>
      <p:sp>
        <p:nvSpPr>
          <p:cNvPr id="38" name="Text Box 31">
            <a:extLst>
              <a:ext uri="{FF2B5EF4-FFF2-40B4-BE49-F238E27FC236}">
                <a16:creationId xmlns:a16="http://schemas.microsoft.com/office/drawing/2014/main" id="{499F11E0-2AAF-FC46-939A-844BDA8F3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83709" y="1809750"/>
            <a:ext cx="4032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cr</a:t>
            </a:r>
          </a:p>
        </p:txBody>
      </p:sp>
      <p:sp>
        <p:nvSpPr>
          <p:cNvPr id="39" name="Text Box 32">
            <a:extLst>
              <a:ext uri="{FF2B5EF4-FFF2-40B4-BE49-F238E27FC236}">
                <a16:creationId xmlns:a16="http://schemas.microsoft.com/office/drawing/2014/main" id="{74D4C75B-57F6-FC40-A95F-1EA89717E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3609" y="1820862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lf</a:t>
            </a:r>
          </a:p>
        </p:txBody>
      </p:sp>
      <p:sp>
        <p:nvSpPr>
          <p:cNvPr id="40" name="Text Box 33">
            <a:extLst>
              <a:ext uri="{FF2B5EF4-FFF2-40B4-BE49-F238E27FC236}">
                <a16:creationId xmlns:a16="http://schemas.microsoft.com/office/drawing/2014/main" id="{D3CF33E6-800C-C34A-9A2F-34E6C60D7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1659" y="1803400"/>
            <a:ext cx="1003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version</a:t>
            </a:r>
          </a:p>
        </p:txBody>
      </p:sp>
      <p:sp>
        <p:nvSpPr>
          <p:cNvPr id="41" name="Text Box 34">
            <a:extLst>
              <a:ext uri="{FF2B5EF4-FFF2-40B4-BE49-F238E27FC236}">
                <a16:creationId xmlns:a16="http://schemas.microsoft.com/office/drawing/2014/main" id="{064EF9BF-C55B-3041-B970-830A389347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6059" y="1816100"/>
            <a:ext cx="6937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URL</a:t>
            </a:r>
          </a:p>
        </p:txBody>
      </p:sp>
      <p:grpSp>
        <p:nvGrpSpPr>
          <p:cNvPr id="42" name="Group 45">
            <a:extLst>
              <a:ext uri="{FF2B5EF4-FFF2-40B4-BE49-F238E27FC236}">
                <a16:creationId xmlns:a16="http://schemas.microsoft.com/office/drawing/2014/main" id="{BF6F8085-A891-0844-94E6-578F3AFB50F3}"/>
              </a:ext>
            </a:extLst>
          </p:cNvPr>
          <p:cNvGrpSpPr>
            <a:grpSpLocks/>
          </p:cNvGrpSpPr>
          <p:nvPr/>
        </p:nvGrpSpPr>
        <p:grpSpPr bwMode="auto">
          <a:xfrm>
            <a:off x="2879934" y="2233612"/>
            <a:ext cx="4565650" cy="446088"/>
            <a:chOff x="192" y="1894"/>
            <a:chExt cx="2876" cy="281"/>
          </a:xfrm>
        </p:grpSpPr>
        <p:sp>
          <p:nvSpPr>
            <p:cNvPr id="43" name="Rectangle 35">
              <a:extLst>
                <a:ext uri="{FF2B5EF4-FFF2-40B4-BE49-F238E27FC236}">
                  <a16:creationId xmlns:a16="http://schemas.microsoft.com/office/drawing/2014/main" id="{37CAD855-2626-9B4A-87B5-BBFB2178C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894"/>
              <a:ext cx="2876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" name="Line 36">
              <a:extLst>
                <a:ext uri="{FF2B5EF4-FFF2-40B4-BE49-F238E27FC236}">
                  <a16:creationId xmlns:a16="http://schemas.microsoft.com/office/drawing/2014/main" id="{3882514C-0ADC-584D-AAA4-E4882A2DEA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0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Line 37">
              <a:extLst>
                <a:ext uri="{FF2B5EF4-FFF2-40B4-BE49-F238E27FC236}">
                  <a16:creationId xmlns:a16="http://schemas.microsoft.com/office/drawing/2014/main" id="{688D6AB7-0894-2D4A-9EE3-CF8BFFA306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2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Line 39">
              <a:extLst>
                <a:ext uri="{FF2B5EF4-FFF2-40B4-BE49-F238E27FC236}">
                  <a16:creationId xmlns:a16="http://schemas.microsoft.com/office/drawing/2014/main" id="{8B2EC183-EB51-C64D-B126-461EEABB1E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" name="Line 40">
              <a:extLst>
                <a:ext uri="{FF2B5EF4-FFF2-40B4-BE49-F238E27FC236}">
                  <a16:creationId xmlns:a16="http://schemas.microsoft.com/office/drawing/2014/main" id="{4DE50D57-00F5-134E-8F40-FDF9648315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04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 Box 41">
              <a:extLst>
                <a:ext uri="{FF2B5EF4-FFF2-40B4-BE49-F238E27FC236}">
                  <a16:creationId xmlns:a16="http://schemas.microsoft.com/office/drawing/2014/main" id="{54D07A27-F429-7046-9310-3A09B05FC6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8" y="1907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</a:t>
              </a:r>
            </a:p>
          </p:txBody>
        </p:sp>
        <p:sp>
          <p:nvSpPr>
            <p:cNvPr id="49" name="Text Box 42">
              <a:extLst>
                <a:ext uri="{FF2B5EF4-FFF2-40B4-BE49-F238E27FC236}">
                  <a16:creationId xmlns:a16="http://schemas.microsoft.com/office/drawing/2014/main" id="{C2EDB89B-2549-D34E-89E0-D083A1B07D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4" y="191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lf</a:t>
              </a:r>
            </a:p>
          </p:txBody>
        </p:sp>
        <p:sp>
          <p:nvSpPr>
            <p:cNvPr id="50" name="Text Box 43">
              <a:extLst>
                <a:ext uri="{FF2B5EF4-FFF2-40B4-BE49-F238E27FC236}">
                  <a16:creationId xmlns:a16="http://schemas.microsoft.com/office/drawing/2014/main" id="{C7C20190-6015-D24C-8172-D12AE7AC2A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2" y="1895"/>
              <a:ext cx="4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value</a:t>
              </a:r>
            </a:p>
          </p:txBody>
        </p:sp>
        <p:sp>
          <p:nvSpPr>
            <p:cNvPr id="51" name="Text Box 44">
              <a:extLst>
                <a:ext uri="{FF2B5EF4-FFF2-40B4-BE49-F238E27FC236}">
                  <a16:creationId xmlns:a16="http://schemas.microsoft.com/office/drawing/2014/main" id="{9D74CC94-6309-9D4E-AC17-7834303D29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" y="1903"/>
              <a:ext cx="13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header field name</a:t>
              </a:r>
            </a:p>
          </p:txBody>
        </p:sp>
      </p:grpSp>
      <p:grpSp>
        <p:nvGrpSpPr>
          <p:cNvPr id="52" name="Group 46">
            <a:extLst>
              <a:ext uri="{FF2B5EF4-FFF2-40B4-BE49-F238E27FC236}">
                <a16:creationId xmlns:a16="http://schemas.microsoft.com/office/drawing/2014/main" id="{F763EEE1-8E7B-574B-9B12-C02141AD6CEE}"/>
              </a:ext>
            </a:extLst>
          </p:cNvPr>
          <p:cNvGrpSpPr>
            <a:grpSpLocks/>
          </p:cNvGrpSpPr>
          <p:nvPr/>
        </p:nvGrpSpPr>
        <p:grpSpPr bwMode="auto">
          <a:xfrm>
            <a:off x="2876759" y="3709987"/>
            <a:ext cx="4565650" cy="446088"/>
            <a:chOff x="192" y="1894"/>
            <a:chExt cx="2876" cy="281"/>
          </a:xfrm>
        </p:grpSpPr>
        <p:sp>
          <p:nvSpPr>
            <p:cNvPr id="53" name="Rectangle 47">
              <a:extLst>
                <a:ext uri="{FF2B5EF4-FFF2-40B4-BE49-F238E27FC236}">
                  <a16:creationId xmlns:a16="http://schemas.microsoft.com/office/drawing/2014/main" id="{03037660-A975-AC41-9666-AFCCB3A0B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894"/>
              <a:ext cx="2876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4" name="Line 48">
              <a:extLst>
                <a:ext uri="{FF2B5EF4-FFF2-40B4-BE49-F238E27FC236}">
                  <a16:creationId xmlns:a16="http://schemas.microsoft.com/office/drawing/2014/main" id="{7DAB01D5-4A4C-0848-8E97-EACA6A36C3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0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Line 49">
              <a:extLst>
                <a:ext uri="{FF2B5EF4-FFF2-40B4-BE49-F238E27FC236}">
                  <a16:creationId xmlns:a16="http://schemas.microsoft.com/office/drawing/2014/main" id="{12F13F26-AF12-FB44-9B51-D0B6944C6D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2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Line 50">
              <a:extLst>
                <a:ext uri="{FF2B5EF4-FFF2-40B4-BE49-F238E27FC236}">
                  <a16:creationId xmlns:a16="http://schemas.microsoft.com/office/drawing/2014/main" id="{781CA89B-E86B-F843-A1BF-431E567922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Line 51">
              <a:extLst>
                <a:ext uri="{FF2B5EF4-FFF2-40B4-BE49-F238E27FC236}">
                  <a16:creationId xmlns:a16="http://schemas.microsoft.com/office/drawing/2014/main" id="{74911CA3-EBEB-B142-B4CE-F45E577120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04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Text Box 52">
              <a:extLst>
                <a:ext uri="{FF2B5EF4-FFF2-40B4-BE49-F238E27FC236}">
                  <a16:creationId xmlns:a16="http://schemas.microsoft.com/office/drawing/2014/main" id="{D0CB791B-5400-C244-A515-F158CF9A23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8" y="1907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</a:t>
              </a:r>
            </a:p>
          </p:txBody>
        </p:sp>
        <p:sp>
          <p:nvSpPr>
            <p:cNvPr id="59" name="Text Box 53">
              <a:extLst>
                <a:ext uri="{FF2B5EF4-FFF2-40B4-BE49-F238E27FC236}">
                  <a16:creationId xmlns:a16="http://schemas.microsoft.com/office/drawing/2014/main" id="{E5D6E821-F80C-7046-BF97-7FA229C97D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4" y="191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lf</a:t>
              </a:r>
            </a:p>
          </p:txBody>
        </p:sp>
        <p:sp>
          <p:nvSpPr>
            <p:cNvPr id="60" name="Text Box 54">
              <a:extLst>
                <a:ext uri="{FF2B5EF4-FFF2-40B4-BE49-F238E27FC236}">
                  <a16:creationId xmlns:a16="http://schemas.microsoft.com/office/drawing/2014/main" id="{5F6B0327-AD11-4545-B4F6-735084B855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2" y="1895"/>
              <a:ext cx="4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value</a:t>
              </a:r>
            </a:p>
          </p:txBody>
        </p:sp>
        <p:sp>
          <p:nvSpPr>
            <p:cNvPr id="61" name="Text Box 55">
              <a:extLst>
                <a:ext uri="{FF2B5EF4-FFF2-40B4-BE49-F238E27FC236}">
                  <a16:creationId xmlns:a16="http://schemas.microsoft.com/office/drawing/2014/main" id="{95580CF6-5A42-2640-82F1-B4775A0714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" y="1903"/>
              <a:ext cx="13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header field name</a:t>
              </a:r>
            </a:p>
          </p:txBody>
        </p:sp>
      </p:grpSp>
      <p:sp>
        <p:nvSpPr>
          <p:cNvPr id="62" name="Line 56">
            <a:extLst>
              <a:ext uri="{FF2B5EF4-FFF2-40B4-BE49-F238E27FC236}">
                <a16:creationId xmlns:a16="http://schemas.microsoft.com/office/drawing/2014/main" id="{923CEA11-D6DF-1C46-A3A4-FD9F81E7CBE9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9934" y="2681287"/>
            <a:ext cx="0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3" name="Group 61">
            <a:extLst>
              <a:ext uri="{FF2B5EF4-FFF2-40B4-BE49-F238E27FC236}">
                <a16:creationId xmlns:a16="http://schemas.microsoft.com/office/drawing/2014/main" id="{331FDA17-3586-0A4D-9D97-B7C360855EC7}"/>
              </a:ext>
            </a:extLst>
          </p:cNvPr>
          <p:cNvGrpSpPr>
            <a:grpSpLocks/>
          </p:cNvGrpSpPr>
          <p:nvPr/>
        </p:nvGrpSpPr>
        <p:grpSpPr bwMode="auto">
          <a:xfrm>
            <a:off x="2711659" y="2905125"/>
            <a:ext cx="331788" cy="461962"/>
            <a:chOff x="462" y="1727"/>
            <a:chExt cx="209" cy="291"/>
          </a:xfrm>
        </p:grpSpPr>
        <p:sp>
          <p:nvSpPr>
            <p:cNvPr id="64" name="Rectangle 59">
              <a:extLst>
                <a:ext uri="{FF2B5EF4-FFF2-40B4-BE49-F238E27FC236}">
                  <a16:creationId xmlns:a16="http://schemas.microsoft.com/office/drawing/2014/main" id="{C1850415-E4E6-744B-A59A-4CBBE0004E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5" name="Text Box 57">
              <a:extLst>
                <a:ext uri="{FF2B5EF4-FFF2-40B4-BE49-F238E27FC236}">
                  <a16:creationId xmlns:a16="http://schemas.microsoft.com/office/drawing/2014/main" id="{26A802CD-661F-6548-9B20-03447D6737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  <p:sp>
          <p:nvSpPr>
            <p:cNvPr id="66" name="Text Box 58">
              <a:extLst>
                <a:ext uri="{FF2B5EF4-FFF2-40B4-BE49-F238E27FC236}">
                  <a16:creationId xmlns:a16="http://schemas.microsoft.com/office/drawing/2014/main" id="{5857CADE-C5FA-4D45-86A4-A527BB0999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</p:grpSp>
      <p:sp>
        <p:nvSpPr>
          <p:cNvPr id="67" name="Line 62">
            <a:extLst>
              <a:ext uri="{FF2B5EF4-FFF2-40B4-BE49-F238E27FC236}">
                <a16:creationId xmlns:a16="http://schemas.microsoft.com/office/drawing/2014/main" id="{4AD99966-51D9-144F-843E-CA57BB5A97E5}"/>
              </a:ext>
            </a:extLst>
          </p:cNvPr>
          <p:cNvSpPr>
            <a:spLocks noChangeShapeType="1"/>
          </p:cNvSpPr>
          <p:nvPr/>
        </p:nvSpPr>
        <p:spPr bwMode="auto">
          <a:xfrm>
            <a:off x="7443997" y="2668587"/>
            <a:ext cx="0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8" name="Group 63">
            <a:extLst>
              <a:ext uri="{FF2B5EF4-FFF2-40B4-BE49-F238E27FC236}">
                <a16:creationId xmlns:a16="http://schemas.microsoft.com/office/drawing/2014/main" id="{21BE7B05-C0E3-2847-AA19-1D559561D8E0}"/>
              </a:ext>
            </a:extLst>
          </p:cNvPr>
          <p:cNvGrpSpPr>
            <a:grpSpLocks/>
          </p:cNvGrpSpPr>
          <p:nvPr/>
        </p:nvGrpSpPr>
        <p:grpSpPr bwMode="auto">
          <a:xfrm>
            <a:off x="7275722" y="2892425"/>
            <a:ext cx="331787" cy="461962"/>
            <a:chOff x="462" y="1727"/>
            <a:chExt cx="209" cy="291"/>
          </a:xfrm>
        </p:grpSpPr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1068B7F8-AE57-0A4E-92E6-32182A78CA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0" name="Text Box 65">
              <a:extLst>
                <a:ext uri="{FF2B5EF4-FFF2-40B4-BE49-F238E27FC236}">
                  <a16:creationId xmlns:a16="http://schemas.microsoft.com/office/drawing/2014/main" id="{304BAA75-EDF9-3049-8146-D4E3B77D4E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  <p:sp>
          <p:nvSpPr>
            <p:cNvPr id="71" name="Text Box 66">
              <a:extLst>
                <a:ext uri="{FF2B5EF4-FFF2-40B4-BE49-F238E27FC236}">
                  <a16:creationId xmlns:a16="http://schemas.microsoft.com/office/drawing/2014/main" id="{7B98EC85-B737-7A4A-B367-0CDBC6B023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</p:grpSp>
      <p:grpSp>
        <p:nvGrpSpPr>
          <p:cNvPr id="72" name="Group 77">
            <a:extLst>
              <a:ext uri="{FF2B5EF4-FFF2-40B4-BE49-F238E27FC236}">
                <a16:creationId xmlns:a16="http://schemas.microsoft.com/office/drawing/2014/main" id="{3F072947-4F12-CC4D-A114-F6AA680D477F}"/>
              </a:ext>
            </a:extLst>
          </p:cNvPr>
          <p:cNvGrpSpPr>
            <a:grpSpLocks/>
          </p:cNvGrpSpPr>
          <p:nvPr/>
        </p:nvGrpSpPr>
        <p:grpSpPr bwMode="auto">
          <a:xfrm>
            <a:off x="2875172" y="4156075"/>
            <a:ext cx="963612" cy="446087"/>
            <a:chOff x="3105" y="2650"/>
            <a:chExt cx="607" cy="281"/>
          </a:xfrm>
        </p:grpSpPr>
        <p:sp>
          <p:nvSpPr>
            <p:cNvPr id="73" name="Rectangle 68">
              <a:extLst>
                <a:ext uri="{FF2B5EF4-FFF2-40B4-BE49-F238E27FC236}">
                  <a16:creationId xmlns:a16="http://schemas.microsoft.com/office/drawing/2014/main" id="{B30322FD-E3EE-8748-B949-5646BF3FDF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5" y="2650"/>
              <a:ext cx="607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4" name="Line 72">
              <a:extLst>
                <a:ext uri="{FF2B5EF4-FFF2-40B4-BE49-F238E27FC236}">
                  <a16:creationId xmlns:a16="http://schemas.microsoft.com/office/drawing/2014/main" id="{48E1F9CF-9FEF-5347-B932-F18E52F7D0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6" y="2652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5" name="Text Box 73">
              <a:extLst>
                <a:ext uri="{FF2B5EF4-FFF2-40B4-BE49-F238E27FC236}">
                  <a16:creationId xmlns:a16="http://schemas.microsoft.com/office/drawing/2014/main" id="{3F1DCBAA-5080-0B49-ADD4-12FFFAF8A8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40" y="2663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cr</a:t>
              </a:r>
            </a:p>
          </p:txBody>
        </p:sp>
        <p:sp>
          <p:nvSpPr>
            <p:cNvPr id="76" name="Text Box 74">
              <a:extLst>
                <a:ext uri="{FF2B5EF4-FFF2-40B4-BE49-F238E27FC236}">
                  <a16:creationId xmlns:a16="http://schemas.microsoft.com/office/drawing/2014/main" id="{30F8DE49-8702-8242-B74B-8F1C10B8D2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6" y="2670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lf</a:t>
              </a:r>
            </a:p>
          </p:txBody>
        </p:sp>
      </p:grpSp>
      <p:sp>
        <p:nvSpPr>
          <p:cNvPr id="77" name="Rectangle 78">
            <a:extLst>
              <a:ext uri="{FF2B5EF4-FFF2-40B4-BE49-F238E27FC236}">
                <a16:creationId xmlns:a16="http://schemas.microsoft.com/office/drawing/2014/main" id="{6229F0FB-98BB-B944-85C4-25A52FBA6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172" y="4603750"/>
            <a:ext cx="5170487" cy="11207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8" name="Text Box 80">
            <a:extLst>
              <a:ext uri="{FF2B5EF4-FFF2-40B4-BE49-F238E27FC236}">
                <a16:creationId xmlns:a16="http://schemas.microsoft.com/office/drawing/2014/main" id="{15C2EA86-0F4F-3247-A569-CE038874C4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1922" y="4927600"/>
            <a:ext cx="14112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entity body</a:t>
            </a:r>
          </a:p>
        </p:txBody>
      </p:sp>
      <p:grpSp>
        <p:nvGrpSpPr>
          <p:cNvPr id="79" name="Group 81">
            <a:extLst>
              <a:ext uri="{FF2B5EF4-FFF2-40B4-BE49-F238E27FC236}">
                <a16:creationId xmlns:a16="http://schemas.microsoft.com/office/drawing/2014/main" id="{FBD71B37-ADDE-7A46-9420-5D7F558DE36A}"/>
              </a:ext>
            </a:extLst>
          </p:cNvPr>
          <p:cNvGrpSpPr>
            <a:grpSpLocks/>
          </p:cNvGrpSpPr>
          <p:nvPr/>
        </p:nvGrpSpPr>
        <p:grpSpPr bwMode="auto">
          <a:xfrm>
            <a:off x="2711659" y="4941887"/>
            <a:ext cx="331788" cy="461963"/>
            <a:chOff x="462" y="1727"/>
            <a:chExt cx="209" cy="291"/>
          </a:xfrm>
        </p:grpSpPr>
        <p:sp>
          <p:nvSpPr>
            <p:cNvPr id="80" name="Rectangle 82">
              <a:extLst>
                <a:ext uri="{FF2B5EF4-FFF2-40B4-BE49-F238E27FC236}">
                  <a16:creationId xmlns:a16="http://schemas.microsoft.com/office/drawing/2014/main" id="{EB685F5D-49A7-714D-B0CE-A681FE471F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1" name="Text Box 83">
              <a:extLst>
                <a:ext uri="{FF2B5EF4-FFF2-40B4-BE49-F238E27FC236}">
                  <a16:creationId xmlns:a16="http://schemas.microsoft.com/office/drawing/2014/main" id="{F39503FA-5AF7-1343-97ED-74063A1F12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  <p:sp>
          <p:nvSpPr>
            <p:cNvPr id="82" name="Text Box 84">
              <a:extLst>
                <a:ext uri="{FF2B5EF4-FFF2-40B4-BE49-F238E27FC236}">
                  <a16:creationId xmlns:a16="http://schemas.microsoft.com/office/drawing/2014/main" id="{65445F71-0392-1545-8E73-EFFA475F76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</p:grpSp>
      <p:grpSp>
        <p:nvGrpSpPr>
          <p:cNvPr id="83" name="Group 85">
            <a:extLst>
              <a:ext uri="{FF2B5EF4-FFF2-40B4-BE49-F238E27FC236}">
                <a16:creationId xmlns:a16="http://schemas.microsoft.com/office/drawing/2014/main" id="{948FB213-CBD1-754F-9A31-92B73ABB091D}"/>
              </a:ext>
            </a:extLst>
          </p:cNvPr>
          <p:cNvGrpSpPr>
            <a:grpSpLocks/>
          </p:cNvGrpSpPr>
          <p:nvPr/>
        </p:nvGrpSpPr>
        <p:grpSpPr bwMode="auto">
          <a:xfrm>
            <a:off x="7871034" y="4932362"/>
            <a:ext cx="331788" cy="461963"/>
            <a:chOff x="462" y="1727"/>
            <a:chExt cx="209" cy="291"/>
          </a:xfrm>
        </p:grpSpPr>
        <p:sp>
          <p:nvSpPr>
            <p:cNvPr id="84" name="Rectangle 86">
              <a:extLst>
                <a:ext uri="{FF2B5EF4-FFF2-40B4-BE49-F238E27FC236}">
                  <a16:creationId xmlns:a16="http://schemas.microsoft.com/office/drawing/2014/main" id="{2099BE28-2CBD-FA47-A576-86B1CF474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Text Box 87">
              <a:extLst>
                <a:ext uri="{FF2B5EF4-FFF2-40B4-BE49-F238E27FC236}">
                  <a16:creationId xmlns:a16="http://schemas.microsoft.com/office/drawing/2014/main" id="{94AB5515-CA17-A64C-8C42-F074102435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  <p:sp>
          <p:nvSpPr>
            <p:cNvPr id="86" name="Text Box 88">
              <a:extLst>
                <a:ext uri="{FF2B5EF4-FFF2-40B4-BE49-F238E27FC236}">
                  <a16:creationId xmlns:a16="http://schemas.microsoft.com/office/drawing/2014/main" id="{157CE15D-905D-5B44-91B2-249371FA4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~</a:t>
              </a:r>
            </a:p>
          </p:txBody>
        </p:sp>
      </p:grpSp>
      <p:sp>
        <p:nvSpPr>
          <p:cNvPr id="87" name="Slide Number Placeholder 2">
            <a:extLst>
              <a:ext uri="{FF2B5EF4-FFF2-40B4-BE49-F238E27FC236}">
                <a16:creationId xmlns:a16="http://schemas.microsoft.com/office/drawing/2014/main" id="{09896B4E-767E-074F-8EDA-CDA62F290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365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Other HTTP request </a:t>
            </a:r>
            <a:r>
              <a:rPr lang="en-US" altLang="en-US" dirty="0">
                <a:ea typeface="ＭＳ Ｐゴシック" panose="020B0600070205080204" pitchFamily="34" charset="-128"/>
              </a:rPr>
              <a:t>m</a:t>
            </a:r>
            <a:r>
              <a:rPr lang="en-US" altLang="en-US" sz="4400" dirty="0">
                <a:ea typeface="ＭＳ Ｐゴシック" panose="020B0600070205080204" pitchFamily="34" charset="-128"/>
              </a:rPr>
              <a:t>essages</a:t>
            </a:r>
            <a:endParaRPr lang="en-US" sz="4400" dirty="0"/>
          </a:p>
        </p:txBody>
      </p:sp>
      <p:sp>
        <p:nvSpPr>
          <p:cNvPr id="87" name="Rectangle 3">
            <a:extLst>
              <a:ext uri="{FF2B5EF4-FFF2-40B4-BE49-F238E27FC236}">
                <a16:creationId xmlns:a16="http://schemas.microsoft.com/office/drawing/2014/main" id="{25316CA5-99B5-7F45-AFB7-B3A2CBFABDDC}"/>
              </a:ext>
            </a:extLst>
          </p:cNvPr>
          <p:cNvSpPr txBox="1">
            <a:spLocks noChangeArrowheads="1"/>
          </p:cNvSpPr>
          <p:nvPr/>
        </p:nvSpPr>
        <p:spPr>
          <a:xfrm>
            <a:off x="685573" y="1727394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 method: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 page often includes form input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user input sent from client to server in entity body of HTTP POST request message</a:t>
            </a:r>
          </a:p>
        </p:txBody>
      </p:sp>
      <p:sp>
        <p:nvSpPr>
          <p:cNvPr id="88" name="Rectangle 3">
            <a:extLst>
              <a:ext uri="{FF2B5EF4-FFF2-40B4-BE49-F238E27FC236}">
                <a16:creationId xmlns:a16="http://schemas.microsoft.com/office/drawing/2014/main" id="{EC7D421B-4EDF-C343-AB2D-4624467F5415}"/>
              </a:ext>
            </a:extLst>
          </p:cNvPr>
          <p:cNvSpPr txBox="1">
            <a:spLocks noChangeArrowheads="1"/>
          </p:cNvSpPr>
          <p:nvPr/>
        </p:nvSpPr>
        <p:spPr>
          <a:xfrm>
            <a:off x="685573" y="4466964"/>
            <a:ext cx="5541055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method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(for sending data to server):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include user data in URL field of HTTP GET request message (following a ‘?’):</a:t>
            </a:r>
          </a:p>
        </p:txBody>
      </p:sp>
      <p:sp>
        <p:nvSpPr>
          <p:cNvPr id="89" name="Text Box 5">
            <a:extLst>
              <a:ext uri="{FF2B5EF4-FFF2-40B4-BE49-F238E27FC236}">
                <a16:creationId xmlns:a16="http://schemas.microsoft.com/office/drawing/2014/main" id="{B785588B-2DEA-474F-89CA-2613413F7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692" y="5806133"/>
            <a:ext cx="6280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www.somesite.com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animalsearch?monkeys&amp;banana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0" name="Rectangle 3">
            <a:extLst>
              <a:ext uri="{FF2B5EF4-FFF2-40B4-BE49-F238E27FC236}">
                <a16:creationId xmlns:a16="http://schemas.microsoft.com/office/drawing/2014/main" id="{F9FB5262-4D63-A149-A391-3CDD424427AC}"/>
              </a:ext>
            </a:extLst>
          </p:cNvPr>
          <p:cNvSpPr txBox="1">
            <a:spLocks noChangeArrowheads="1"/>
          </p:cNvSpPr>
          <p:nvPr/>
        </p:nvSpPr>
        <p:spPr>
          <a:xfrm>
            <a:off x="6991758" y="1752600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HEAD method: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requests headers (only) that would be returned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if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specified URL were requested  with an HTTP GET method. </a:t>
            </a:r>
          </a:p>
        </p:txBody>
      </p:sp>
      <p:sp>
        <p:nvSpPr>
          <p:cNvPr id="91" name="Rectangle 3">
            <a:extLst>
              <a:ext uri="{FF2B5EF4-FFF2-40B4-BE49-F238E27FC236}">
                <a16:creationId xmlns:a16="http://schemas.microsoft.com/office/drawing/2014/main" id="{2D3C6453-B336-C04B-8A91-4E7D3B632FEB}"/>
              </a:ext>
            </a:extLst>
          </p:cNvPr>
          <p:cNvSpPr txBox="1">
            <a:spLocks noChangeArrowheads="1"/>
          </p:cNvSpPr>
          <p:nvPr/>
        </p:nvSpPr>
        <p:spPr>
          <a:xfrm>
            <a:off x="6993371" y="3839527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PUT method: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uploads new file (object) to server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completely replaces file that exists at specified URL with content in entity body of POST HTTP request message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0C538BA-1C71-0F4D-B753-A7D597D98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24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HTTP response </a:t>
            </a:r>
            <a:r>
              <a:rPr lang="en-US" altLang="en-US" dirty="0">
                <a:ea typeface="ＭＳ Ｐゴシック" panose="020B0600070205080204" pitchFamily="34" charset="-128"/>
              </a:rPr>
              <a:t>m</a:t>
            </a:r>
            <a:r>
              <a:rPr lang="en-US" altLang="en-US" sz="4400" dirty="0">
                <a:ea typeface="ＭＳ Ｐゴシック" panose="020B0600070205080204" pitchFamily="34" charset="-128"/>
              </a:rPr>
              <a:t>essage</a:t>
            </a:r>
            <a:endParaRPr lang="en-US" sz="4400" dirty="0"/>
          </a:p>
        </p:txBody>
      </p:sp>
      <p:sp>
        <p:nvSpPr>
          <p:cNvPr id="87" name="Text Box 5">
            <a:extLst>
              <a:ext uri="{FF2B5EF4-FFF2-40B4-BE49-F238E27FC236}">
                <a16:creationId xmlns:a16="http://schemas.microsoft.com/office/drawing/2014/main" id="{A994AECC-DC16-7847-B8EE-F2F612ABB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772" y="1626219"/>
            <a:ext cx="40561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status line (protocol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status code status phrase)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0" name="Text Box 8">
            <a:extLst>
              <a:ext uri="{FF2B5EF4-FFF2-40B4-BE49-F238E27FC236}">
                <a16:creationId xmlns:a16="http://schemas.microsoft.com/office/drawing/2014/main" id="{9695B2A1-768B-CE41-87A1-8D564F953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9618" y="2984961"/>
            <a:ext cx="107112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header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lines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10">
            <a:extLst>
              <a:ext uri="{FF2B5EF4-FFF2-40B4-BE49-F238E27FC236}">
                <a16:creationId xmlns:a16="http://schemas.microsoft.com/office/drawing/2014/main" id="{71D3CD43-9088-2144-992C-3A77F783A6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397" y="4607159"/>
            <a:ext cx="36028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data, e.g.,  requested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HTML file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" name="Rectangle 15">
            <a:extLst>
              <a:ext uri="{FF2B5EF4-FFF2-40B4-BE49-F238E27FC236}">
                <a16:creationId xmlns:a16="http://schemas.microsoft.com/office/drawing/2014/main" id="{AE1D96B5-48F4-B842-9424-43BC570F63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1481" y="1710879"/>
            <a:ext cx="6311900" cy="3490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HTTP/1.1 200 OK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Date: Tue, 08 Sep 2020 00:53:20 GMT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Server: Apache/2.4.6 (CentOS) OpenSSL/1.0.2k-fips PHP/7.4.9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mod_perl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/2.0.11 Perl/v5.16.3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Last-Modified: Tue, 01 Mar 2016 18:57:50 GMT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ETag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: "a5b-52d015789ee9e"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Accept-Ranges: bytes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Content-Length: 2651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Content-Type: text/html; charset=UTF-8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\r\n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data data data data data ... 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81248C33-8978-FA4A-B68D-07F7345C9C4D}"/>
              </a:ext>
            </a:extLst>
          </p:cNvPr>
          <p:cNvCxnSpPr>
            <a:cxnSpLocks/>
          </p:cNvCxnSpPr>
          <p:nvPr/>
        </p:nvCxnSpPr>
        <p:spPr>
          <a:xfrm>
            <a:off x="3593872" y="1845820"/>
            <a:ext cx="1436915" cy="0"/>
          </a:xfrm>
          <a:prstGeom prst="straightConnector1">
            <a:avLst/>
          </a:prstGeom>
          <a:ln w="19050">
            <a:solidFill>
              <a:srgbClr val="0000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A1C1D39C-E830-C840-962A-5EF5A5C89548}"/>
              </a:ext>
            </a:extLst>
          </p:cNvPr>
          <p:cNvCxnSpPr>
            <a:cxnSpLocks/>
          </p:cNvCxnSpPr>
          <p:nvPr/>
        </p:nvCxnSpPr>
        <p:spPr>
          <a:xfrm>
            <a:off x="3642857" y="4850277"/>
            <a:ext cx="1436915" cy="0"/>
          </a:xfrm>
          <a:prstGeom prst="straightConnector1">
            <a:avLst/>
          </a:prstGeom>
          <a:ln w="19050">
            <a:solidFill>
              <a:srgbClr val="0000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1">
            <a:extLst>
              <a:ext uri="{FF2B5EF4-FFF2-40B4-BE49-F238E27FC236}">
                <a16:creationId xmlns:a16="http://schemas.microsoft.com/office/drawing/2014/main" id="{2551C779-9290-AD4E-91BD-E60A7E927A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630" y="6155251"/>
            <a:ext cx="95213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* Check out the online interactive exercises for more examples: h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ttp://</a:t>
            </a:r>
            <a:r>
              <a:rPr kumimoji="0" lang="en-US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gaia.cs.umass.edu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/</a:t>
            </a:r>
            <a:r>
              <a:rPr kumimoji="0" lang="en-US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kurose_ross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/interactive/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7B4A04F6-6325-3B46-B996-B1257F5CC1D8}"/>
              </a:ext>
            </a:extLst>
          </p:cNvPr>
          <p:cNvSpPr/>
          <p:nvPr/>
        </p:nvSpPr>
        <p:spPr>
          <a:xfrm>
            <a:off x="4963885" y="2057400"/>
            <a:ext cx="261258" cy="2694214"/>
          </a:xfrm>
          <a:prstGeom prst="leftBrace">
            <a:avLst/>
          </a:prstGeom>
          <a:ln w="22225">
            <a:solidFill>
              <a:srgbClr val="0000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1A72BEEE-6164-8340-B1FC-05E6C79CF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89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Application </a:t>
            </a:r>
            <a:r>
              <a:rPr lang="en-US" altLang="en-US" dirty="0">
                <a:cs typeface="Calibri" panose="020F0502020204030204" pitchFamily="34" charset="0"/>
              </a:rPr>
              <a:t>l</a:t>
            </a:r>
            <a:r>
              <a:rPr lang="en-US" altLang="en-US" sz="4400" dirty="0">
                <a:cs typeface="Calibri" panose="020F0502020204030204" pitchFamily="34" charset="0"/>
              </a:rPr>
              <a:t>ayer: overview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747307" y="1406319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Our goals: </a:t>
            </a:r>
          </a:p>
          <a:p>
            <a:pPr marL="460375" marR="0" lvl="0" indent="-3460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conceptual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implementation aspects of application-layer protocols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transport-layer service models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client-server paradigm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peer-to-peer paradigm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16985" y="1399497"/>
            <a:ext cx="5405262" cy="4799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learn about protocols by examining popular application-layer protocols and infrastructure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SMTP, IMAP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video streaming systems, CDNs</a:t>
            </a:r>
          </a:p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programming network applications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socket API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995738BC-ECEC-DD4F-BBFF-ED532C851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51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HTTP response </a:t>
            </a:r>
            <a:r>
              <a:rPr lang="en-US" altLang="en-US" dirty="0">
                <a:ea typeface="ＭＳ Ｐゴシック" panose="020B0600070205080204" pitchFamily="34" charset="-128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</a:rPr>
              <a:t>tatus </a:t>
            </a:r>
            <a:r>
              <a:rPr lang="en-US" altLang="en-US" dirty="0">
                <a:ea typeface="ＭＳ Ｐゴシック" panose="020B0600070205080204" pitchFamily="34" charset="-128"/>
              </a:rPr>
              <a:t>c</a:t>
            </a:r>
            <a:r>
              <a:rPr lang="en-US" altLang="en-US" sz="4400" dirty="0">
                <a:ea typeface="ＭＳ Ｐゴシック" panose="020B0600070205080204" pitchFamily="34" charset="-128"/>
              </a:rPr>
              <a:t>odes</a:t>
            </a:r>
            <a:endParaRPr lang="en-US" sz="4400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D7D9FAF8-ACB6-2648-AF49-4F1CA2DD361E}"/>
              </a:ext>
            </a:extLst>
          </p:cNvPr>
          <p:cNvSpPr txBox="1">
            <a:spLocks noChangeArrowheads="1"/>
          </p:cNvSpPr>
          <p:nvPr/>
        </p:nvSpPr>
        <p:spPr>
          <a:xfrm>
            <a:off x="1179871" y="2274314"/>
            <a:ext cx="10678300" cy="41687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200 OK</a:t>
            </a: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 succeeded, requested object later in this message</a:t>
            </a: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301 Moved Permanently</a:t>
            </a: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requested object moved, new location specified later in this message (in Location: field)</a:t>
            </a: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400 Bad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 msg not understood by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404 Not Found</a:t>
            </a: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requested document not found on this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505 HTTP Version Not Supported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8C98F9E3-E57A-7844-89F3-A6331B046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691" y="1325562"/>
            <a:ext cx="1085628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50838" indent="-350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50838" marR="0" lvl="0" indent="-350838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status code appears in 1st line in server-to-client response message.</a:t>
            </a:r>
          </a:p>
          <a:p>
            <a:pPr marL="350838" marR="0" lvl="0" indent="-350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some sample codes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2F3EBF3D-1991-B942-BC94-7A161F525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15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Trying out HTTP (client side) for yourself</a:t>
            </a:r>
            <a:endParaRPr lang="en-US" sz="44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4162CB5-536A-4D40-94FC-6A99B52D37CF}"/>
              </a:ext>
            </a:extLst>
          </p:cNvPr>
          <p:cNvSpPr txBox="1">
            <a:spLocks noChangeArrowheads="1"/>
          </p:cNvSpPr>
          <p:nvPr/>
        </p:nvSpPr>
        <p:spPr>
          <a:xfrm>
            <a:off x="579438" y="1474924"/>
            <a:ext cx="8096250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1.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netcat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to your favorite Web server: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" name="Text Box 5">
            <a:extLst>
              <a:ext uri="{FF2B5EF4-FFF2-40B4-BE49-F238E27FC236}">
                <a16:creationId xmlns:a16="http://schemas.microsoft.com/office/drawing/2014/main" id="{5AD8FC5E-7EF6-5D4A-947A-76F9FAC50B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8629" y="1884363"/>
            <a:ext cx="6244187" cy="140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opens TCP connection to port 80 (default HTTP server port) 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gaia.cs.umass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anything typed in will be sent  to port 80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A05D1437-BBD8-714B-ADDF-C3F7DEF74E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1297" y="1998799"/>
            <a:ext cx="388439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%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-c -v gaia.cs.umass.edu 80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AAC288-3206-534D-929C-FFD2305EC27E}"/>
              </a:ext>
            </a:extLst>
          </p:cNvPr>
          <p:cNvGrpSpPr/>
          <p:nvPr/>
        </p:nvGrpSpPr>
        <p:grpSpPr>
          <a:xfrm>
            <a:off x="711200" y="5286696"/>
            <a:ext cx="8289126" cy="996484"/>
            <a:chOff x="711200" y="5286696"/>
            <a:chExt cx="8289126" cy="99648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06E2A86-603C-764E-9AF8-0B2F20CD26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00" y="5286696"/>
              <a:ext cx="8096250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3. look at response message sent by HTTP server!</a:t>
              </a:r>
            </a:p>
          </p:txBody>
        </p:sp>
        <p:sp>
          <p:nvSpPr>
            <p:cNvPr id="16" name="Text Box 17">
              <a:extLst>
                <a:ext uri="{FF2B5EF4-FFF2-40B4-BE49-F238E27FC236}">
                  <a16:creationId xmlns:a16="http://schemas.microsoft.com/office/drawing/2014/main" id="{A3659547-E754-6B44-903F-76BD7A3006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6295" y="5821515"/>
              <a:ext cx="79340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(or use Wireshark to look at captured HTTP request/response)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6E12EFF-E52A-B84D-934A-7405FA201329}"/>
              </a:ext>
            </a:extLst>
          </p:cNvPr>
          <p:cNvGrpSpPr/>
          <p:nvPr/>
        </p:nvGrpSpPr>
        <p:grpSpPr>
          <a:xfrm>
            <a:off x="727530" y="3145663"/>
            <a:ext cx="11243449" cy="2045073"/>
            <a:chOff x="727530" y="3145663"/>
            <a:chExt cx="11243449" cy="2045073"/>
          </a:xfrm>
        </p:grpSpPr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CF530C45-E591-C948-8561-E3D1A663C8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7530" y="3145663"/>
              <a:ext cx="8096250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2. type in a GET HTTP request:</a:t>
              </a:r>
            </a:p>
            <a:p>
              <a:pPr marL="1143000" marR="0" lvl="2" indent="-2286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" name="Text Box 8">
              <a:extLst>
                <a:ext uri="{FF2B5EF4-FFF2-40B4-BE49-F238E27FC236}">
                  <a16:creationId xmlns:a16="http://schemas.microsoft.com/office/drawing/2014/main" id="{44F32261-DA96-6645-A103-A806625BC4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8273" y="3748006"/>
              <a:ext cx="741741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GET /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kurose_ross</a:t>
              </a: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/interactive/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index.php</a:t>
              </a: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 HTTP/1.1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Host: 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ＭＳ Ｐゴシック" panose="020B0600070205080204" pitchFamily="34" charset="-128"/>
                  <a:cs typeface="+mn-cs"/>
                </a:rPr>
                <a:t>gaia.cs.umass.edu</a:t>
              </a:r>
              <a:endPara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" name="Text Box 5">
              <a:extLst>
                <a:ext uri="{FF2B5EF4-FFF2-40B4-BE49-F238E27FC236}">
                  <a16:creationId xmlns:a16="http://schemas.microsoft.com/office/drawing/2014/main" id="{A5628D90-F44C-0944-B370-D915188786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6792" y="4175073"/>
              <a:ext cx="6244187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by typing this in (hit carriage return twice), you send this minimal (but complete)  GET request to HTTP server</a:t>
              </a:r>
            </a:p>
          </p:txBody>
        </p:sp>
      </p:grp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4905279-7B20-4F4C-AC34-18EB5C18F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3635EFC9-A521-0240-B257-CD458B330808}"/>
              </a:ext>
            </a:extLst>
          </p:cNvPr>
          <p:cNvSpPr txBox="1">
            <a:spLocks noChangeArrowheads="1"/>
          </p:cNvSpPr>
          <p:nvPr/>
        </p:nvSpPr>
        <p:spPr>
          <a:xfrm>
            <a:off x="751523" y="1368109"/>
            <a:ext cx="5877880" cy="483674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Recall:  HTTP GET/response interaction is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stateless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 notion of multi-step exchanges of HTTP messages to complete a Web “transaction”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 need for client/server to track “state” of multi-step exchange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all HTTP requests are independent of each other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 need for client/server to “recover” from a partially-completed-but-never-completely-completed transaction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1F961A-6387-0345-9591-6D8E9EDB9801}"/>
              </a:ext>
            </a:extLst>
          </p:cNvPr>
          <p:cNvSpPr txBox="1"/>
          <p:nvPr/>
        </p:nvSpPr>
        <p:spPr>
          <a:xfrm>
            <a:off x="7777183" y="1266045"/>
            <a:ext cx="3347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 stateful protocol: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client makes two changes to X, or none at all</a:t>
            </a:r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E1896121-77D8-FD42-BC74-F51FD18D8659}"/>
              </a:ext>
            </a:extLst>
          </p:cNvPr>
          <p:cNvSpPr>
            <a:spLocks noChangeShapeType="1"/>
          </p:cNvSpPr>
          <p:nvPr/>
        </p:nvSpPr>
        <p:spPr bwMode="auto">
          <a:xfrm>
            <a:off x="8211743" y="2818375"/>
            <a:ext cx="0" cy="2832100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Line 16">
            <a:extLst>
              <a:ext uri="{FF2B5EF4-FFF2-40B4-BE49-F238E27FC236}">
                <a16:creationId xmlns:a16="http://schemas.microsoft.com/office/drawing/2014/main" id="{7668C468-5627-F641-A1D5-CCCD71D47636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2430" y="2812025"/>
            <a:ext cx="0" cy="2881312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 Box 37">
            <a:extLst>
              <a:ext uri="{FF2B5EF4-FFF2-40B4-BE49-F238E27FC236}">
                <a16:creationId xmlns:a16="http://schemas.microsoft.com/office/drawing/2014/main" id="{4D29A06D-1A18-BA46-8999-A8C319B065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6318" y="5664762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35" name="Text Box 38">
            <a:extLst>
              <a:ext uri="{FF2B5EF4-FFF2-40B4-BE49-F238E27FC236}">
                <a16:creationId xmlns:a16="http://schemas.microsoft.com/office/drawing/2014/main" id="{27466D26-729A-A04F-8FFC-34F73F8EF3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64305" y="5647300"/>
            <a:ext cx="51969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grpSp>
        <p:nvGrpSpPr>
          <p:cNvPr id="36" name="Group 43">
            <a:extLst>
              <a:ext uri="{FF2B5EF4-FFF2-40B4-BE49-F238E27FC236}">
                <a16:creationId xmlns:a16="http://schemas.microsoft.com/office/drawing/2014/main" id="{FAE9785A-4169-E940-B94F-671A4AB9F406}"/>
              </a:ext>
            </a:extLst>
          </p:cNvPr>
          <p:cNvGrpSpPr>
            <a:grpSpLocks/>
          </p:cNvGrpSpPr>
          <p:nvPr/>
        </p:nvGrpSpPr>
        <p:grpSpPr bwMode="auto">
          <a:xfrm>
            <a:off x="9702405" y="2045262"/>
            <a:ext cx="423863" cy="684213"/>
            <a:chOff x="4140" y="429"/>
            <a:chExt cx="1425" cy="2396"/>
          </a:xfrm>
        </p:grpSpPr>
        <p:sp>
          <p:nvSpPr>
            <p:cNvPr id="37" name="Freeform 44">
              <a:extLst>
                <a:ext uri="{FF2B5EF4-FFF2-40B4-BE49-F238E27FC236}">
                  <a16:creationId xmlns:a16="http://schemas.microsoft.com/office/drawing/2014/main" id="{6CED6B20-429D-A742-A5A8-C560D2273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Rectangle 45">
              <a:extLst>
                <a:ext uri="{FF2B5EF4-FFF2-40B4-BE49-F238E27FC236}">
                  <a16:creationId xmlns:a16="http://schemas.microsoft.com/office/drawing/2014/main" id="{3217673F-28F2-7F49-B23F-A3ED64A05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" name="Freeform 46">
              <a:extLst>
                <a:ext uri="{FF2B5EF4-FFF2-40B4-BE49-F238E27FC236}">
                  <a16:creationId xmlns:a16="http://schemas.microsoft.com/office/drawing/2014/main" id="{2C8F4947-7476-8140-9308-A091DA12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Freeform 47">
              <a:extLst>
                <a:ext uri="{FF2B5EF4-FFF2-40B4-BE49-F238E27FC236}">
                  <a16:creationId xmlns:a16="http://schemas.microsoft.com/office/drawing/2014/main" id="{C324215D-D2F8-D640-866A-AD06AEA3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Rectangle 48">
              <a:extLst>
                <a:ext uri="{FF2B5EF4-FFF2-40B4-BE49-F238E27FC236}">
                  <a16:creationId xmlns:a16="http://schemas.microsoft.com/office/drawing/2014/main" id="{AF16B93D-625D-BF47-B9C3-3122406F6C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2" name="Group 49">
              <a:extLst>
                <a:ext uri="{FF2B5EF4-FFF2-40B4-BE49-F238E27FC236}">
                  <a16:creationId xmlns:a16="http://schemas.microsoft.com/office/drawing/2014/main" id="{E5823F1D-E46B-E542-BA9A-BE7B2ADB2B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7" name="AutoShape 50">
                <a:extLst>
                  <a:ext uri="{FF2B5EF4-FFF2-40B4-BE49-F238E27FC236}">
                    <a16:creationId xmlns:a16="http://schemas.microsoft.com/office/drawing/2014/main" id="{5EDFB4BA-9ECC-1D4B-9DE1-6892D81BDD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68" name="AutoShape 51">
                <a:extLst>
                  <a:ext uri="{FF2B5EF4-FFF2-40B4-BE49-F238E27FC236}">
                    <a16:creationId xmlns:a16="http://schemas.microsoft.com/office/drawing/2014/main" id="{322B0365-5AB5-FB41-8CFB-D0A89CDC6C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" name="Rectangle 52">
              <a:extLst>
                <a:ext uri="{FF2B5EF4-FFF2-40B4-BE49-F238E27FC236}">
                  <a16:creationId xmlns:a16="http://schemas.microsoft.com/office/drawing/2014/main" id="{29C26A51-8119-1C45-B765-0A6FDC4204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" name="Group 53">
              <a:extLst>
                <a:ext uri="{FF2B5EF4-FFF2-40B4-BE49-F238E27FC236}">
                  <a16:creationId xmlns:a16="http://schemas.microsoft.com/office/drawing/2014/main" id="{A0E07450-02B5-944A-993E-ED4E720D6C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5" name="AutoShape 54">
                <a:extLst>
                  <a:ext uri="{FF2B5EF4-FFF2-40B4-BE49-F238E27FC236}">
                    <a16:creationId xmlns:a16="http://schemas.microsoft.com/office/drawing/2014/main" id="{B895EECE-8814-364B-ABEF-BDFDB5B690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66" name="AutoShape 55">
                <a:extLst>
                  <a:ext uri="{FF2B5EF4-FFF2-40B4-BE49-F238E27FC236}">
                    <a16:creationId xmlns:a16="http://schemas.microsoft.com/office/drawing/2014/main" id="{19862CEA-43CD-F949-9939-14C77DA0F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5" name="Rectangle 56">
              <a:extLst>
                <a:ext uri="{FF2B5EF4-FFF2-40B4-BE49-F238E27FC236}">
                  <a16:creationId xmlns:a16="http://schemas.microsoft.com/office/drawing/2014/main" id="{AF3B098B-3C77-8047-942A-938B768ECD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" name="Rectangle 57">
              <a:extLst>
                <a:ext uri="{FF2B5EF4-FFF2-40B4-BE49-F238E27FC236}">
                  <a16:creationId xmlns:a16="http://schemas.microsoft.com/office/drawing/2014/main" id="{B55EF1A5-9C91-874D-A21C-9283813B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7" name="Group 58">
              <a:extLst>
                <a:ext uri="{FF2B5EF4-FFF2-40B4-BE49-F238E27FC236}">
                  <a16:creationId xmlns:a16="http://schemas.microsoft.com/office/drawing/2014/main" id="{4BE447F1-4065-604D-9C52-935316AF90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3" name="AutoShape 59">
                <a:extLst>
                  <a:ext uri="{FF2B5EF4-FFF2-40B4-BE49-F238E27FC236}">
                    <a16:creationId xmlns:a16="http://schemas.microsoft.com/office/drawing/2014/main" id="{B6AF28E0-3DFD-B648-BA8B-C954368CED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64" name="AutoShape 60">
                <a:extLst>
                  <a:ext uri="{FF2B5EF4-FFF2-40B4-BE49-F238E27FC236}">
                    <a16:creationId xmlns:a16="http://schemas.microsoft.com/office/drawing/2014/main" id="{CD352178-7C9F-9247-ADEE-3A9C5EEDD1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8" name="Freeform 61">
              <a:extLst>
                <a:ext uri="{FF2B5EF4-FFF2-40B4-BE49-F238E27FC236}">
                  <a16:creationId xmlns:a16="http://schemas.microsoft.com/office/drawing/2014/main" id="{167E2C73-34F7-5443-B80D-3E31BC266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49" name="Group 62">
              <a:extLst>
                <a:ext uri="{FF2B5EF4-FFF2-40B4-BE49-F238E27FC236}">
                  <a16:creationId xmlns:a16="http://schemas.microsoft.com/office/drawing/2014/main" id="{FD3C1C1A-4BE2-8A4D-B7D1-6FE82CCD5E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1" name="AutoShape 63">
                <a:extLst>
                  <a:ext uri="{FF2B5EF4-FFF2-40B4-BE49-F238E27FC236}">
                    <a16:creationId xmlns:a16="http://schemas.microsoft.com/office/drawing/2014/main" id="{37F891D2-79F1-BA40-9E94-2CB7F92C3A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62" name="AutoShape 64">
                <a:extLst>
                  <a:ext uri="{FF2B5EF4-FFF2-40B4-BE49-F238E27FC236}">
                    <a16:creationId xmlns:a16="http://schemas.microsoft.com/office/drawing/2014/main" id="{A6F14F93-50F0-1D44-A328-C58C4810E5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0" name="Rectangle 65">
              <a:extLst>
                <a:ext uri="{FF2B5EF4-FFF2-40B4-BE49-F238E27FC236}">
                  <a16:creationId xmlns:a16="http://schemas.microsoft.com/office/drawing/2014/main" id="{002C4B61-E0A4-9947-A2B8-C5E4A183D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" name="Freeform 66">
              <a:extLst>
                <a:ext uri="{FF2B5EF4-FFF2-40B4-BE49-F238E27FC236}">
                  <a16:creationId xmlns:a16="http://schemas.microsoft.com/office/drawing/2014/main" id="{03750C04-4651-264E-A820-846CC991E1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67">
              <a:extLst>
                <a:ext uri="{FF2B5EF4-FFF2-40B4-BE49-F238E27FC236}">
                  <a16:creationId xmlns:a16="http://schemas.microsoft.com/office/drawing/2014/main" id="{8FAC3F30-F8EF-E042-AB16-84DEBD8CD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Oval 68">
              <a:extLst>
                <a:ext uri="{FF2B5EF4-FFF2-40B4-BE49-F238E27FC236}">
                  <a16:creationId xmlns:a16="http://schemas.microsoft.com/office/drawing/2014/main" id="{0AC7D83A-6568-AE4B-9387-52663F18F9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4" name="Freeform 69">
              <a:extLst>
                <a:ext uri="{FF2B5EF4-FFF2-40B4-BE49-F238E27FC236}">
                  <a16:creationId xmlns:a16="http://schemas.microsoft.com/office/drawing/2014/main" id="{1F36BF90-AD45-4E43-863B-F70935197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AutoShape 70">
              <a:extLst>
                <a:ext uri="{FF2B5EF4-FFF2-40B4-BE49-F238E27FC236}">
                  <a16:creationId xmlns:a16="http://schemas.microsoft.com/office/drawing/2014/main" id="{F5B54DD4-D0E2-AF41-9405-9DCDB2D7E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6" name="AutoShape 71">
              <a:extLst>
                <a:ext uri="{FF2B5EF4-FFF2-40B4-BE49-F238E27FC236}">
                  <a16:creationId xmlns:a16="http://schemas.microsoft.com/office/drawing/2014/main" id="{23D73537-49F7-C342-B924-696A08B3B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" name="Oval 72">
              <a:extLst>
                <a:ext uri="{FF2B5EF4-FFF2-40B4-BE49-F238E27FC236}">
                  <a16:creationId xmlns:a16="http://schemas.microsoft.com/office/drawing/2014/main" id="{BC45042D-B8F2-A44D-9D8F-FC3BBA5D9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Oval 73">
              <a:extLst>
                <a:ext uri="{FF2B5EF4-FFF2-40B4-BE49-F238E27FC236}">
                  <a16:creationId xmlns:a16="http://schemas.microsoft.com/office/drawing/2014/main" id="{B9F22805-FC3E-6544-AABA-20E89AF95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9" name="Oval 74">
              <a:extLst>
                <a:ext uri="{FF2B5EF4-FFF2-40B4-BE49-F238E27FC236}">
                  <a16:creationId xmlns:a16="http://schemas.microsoft.com/office/drawing/2014/main" id="{EB68854B-BAC2-D941-B3A2-A5819DC3E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" name="Rectangle 75">
              <a:extLst>
                <a:ext uri="{FF2B5EF4-FFF2-40B4-BE49-F238E27FC236}">
                  <a16:creationId xmlns:a16="http://schemas.microsoft.com/office/drawing/2014/main" id="{D02DEB6D-1661-D243-AA4D-D82ACE64AE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9" name="Group 76">
            <a:extLst>
              <a:ext uri="{FF2B5EF4-FFF2-40B4-BE49-F238E27FC236}">
                <a16:creationId xmlns:a16="http://schemas.microsoft.com/office/drawing/2014/main" id="{DCF55C78-47F8-BB4D-B7DC-932793317724}"/>
              </a:ext>
            </a:extLst>
          </p:cNvPr>
          <p:cNvGrpSpPr>
            <a:grpSpLocks/>
          </p:cNvGrpSpPr>
          <p:nvPr/>
        </p:nvGrpSpPr>
        <p:grpSpPr bwMode="auto">
          <a:xfrm>
            <a:off x="7700568" y="2067487"/>
            <a:ext cx="698500" cy="709613"/>
            <a:chOff x="-44" y="1473"/>
            <a:chExt cx="981" cy="1105"/>
          </a:xfrm>
        </p:grpSpPr>
        <p:pic>
          <p:nvPicPr>
            <p:cNvPr id="70" name="Picture 77" descr="desktop_computer_stylized_medium">
              <a:extLst>
                <a:ext uri="{FF2B5EF4-FFF2-40B4-BE49-F238E27FC236}">
                  <a16:creationId xmlns:a16="http://schemas.microsoft.com/office/drawing/2014/main" id="{DA88C7F5-3379-274A-B44E-AF12E56C27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78">
              <a:extLst>
                <a:ext uri="{FF2B5EF4-FFF2-40B4-BE49-F238E27FC236}">
                  <a16:creationId xmlns:a16="http://schemas.microsoft.com/office/drawing/2014/main" id="{FAA003F1-DCEB-8040-A71C-4C8DD7155DD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E2F7DE24-824D-8B4E-BB5F-5FEDF024EC8E}"/>
              </a:ext>
            </a:extLst>
          </p:cNvPr>
          <p:cNvGrpSpPr/>
          <p:nvPr/>
        </p:nvGrpSpPr>
        <p:grpSpPr>
          <a:xfrm>
            <a:off x="8211743" y="3942941"/>
            <a:ext cx="1673225" cy="337184"/>
            <a:chOff x="8211743" y="3942941"/>
            <a:chExt cx="1673225" cy="337184"/>
          </a:xfrm>
        </p:grpSpPr>
        <p:sp>
          <p:nvSpPr>
            <p:cNvPr id="77" name="Line 18">
              <a:extLst>
                <a:ext uri="{FF2B5EF4-FFF2-40B4-BE49-F238E27FC236}">
                  <a16:creationId xmlns:a16="http://schemas.microsoft.com/office/drawing/2014/main" id="{3D07B504-4294-484D-A15A-873F55BFA7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211743" y="3942941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C44DF33-D418-CB41-BFC5-96705F979CCC}"/>
                </a:ext>
              </a:extLst>
            </p:cNvPr>
            <p:cNvSpPr txBox="1"/>
            <p:nvPr/>
          </p:nvSpPr>
          <p:spPr>
            <a:xfrm rot="21106037">
              <a:off x="9382305" y="3972348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C6582D8-E5C3-E94C-91FA-DD082657187F}"/>
              </a:ext>
            </a:extLst>
          </p:cNvPr>
          <p:cNvGrpSpPr/>
          <p:nvPr/>
        </p:nvGrpSpPr>
        <p:grpSpPr>
          <a:xfrm>
            <a:off x="8220565" y="4654247"/>
            <a:ext cx="1673225" cy="307777"/>
            <a:chOff x="8220565" y="4654247"/>
            <a:chExt cx="1673225" cy="307777"/>
          </a:xfrm>
        </p:grpSpPr>
        <p:sp>
          <p:nvSpPr>
            <p:cNvPr id="82" name="Line 18">
              <a:extLst>
                <a:ext uri="{FF2B5EF4-FFF2-40B4-BE49-F238E27FC236}">
                  <a16:creationId xmlns:a16="http://schemas.microsoft.com/office/drawing/2014/main" id="{4C9BF12C-724F-3C4B-9FC7-C0EB274091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220565" y="465532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F7DB85B-1569-344D-AC0D-B969F2CD0B87}"/>
                </a:ext>
              </a:extLst>
            </p:cNvPr>
            <p:cNvSpPr txBox="1"/>
            <p:nvPr/>
          </p:nvSpPr>
          <p:spPr>
            <a:xfrm rot="21106037">
              <a:off x="9360647" y="4654247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6AAF2513-9DD5-1A4B-B41D-1AFE8BDB247D}"/>
              </a:ext>
            </a:extLst>
          </p:cNvPr>
          <p:cNvGrpSpPr/>
          <p:nvPr/>
        </p:nvGrpSpPr>
        <p:grpSpPr>
          <a:xfrm>
            <a:off x="8226030" y="4881121"/>
            <a:ext cx="1684338" cy="344172"/>
            <a:chOff x="8226030" y="4881121"/>
            <a:chExt cx="1684338" cy="344172"/>
          </a:xfrm>
        </p:grpSpPr>
        <p:sp>
          <p:nvSpPr>
            <p:cNvPr id="86" name="Line 17">
              <a:extLst>
                <a:ext uri="{FF2B5EF4-FFF2-40B4-BE49-F238E27FC236}">
                  <a16:creationId xmlns:a16="http://schemas.microsoft.com/office/drawing/2014/main" id="{33143F67-A599-EE4C-988D-1E52584BCB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26030" y="499071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F421034-4844-1843-9EDF-80D2D2191FFC}"/>
                </a:ext>
              </a:extLst>
            </p:cNvPr>
            <p:cNvSpPr txBox="1"/>
            <p:nvPr/>
          </p:nvSpPr>
          <p:spPr>
            <a:xfrm rot="460210">
              <a:off x="8601378" y="4881121"/>
              <a:ext cx="11269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unlock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</a:t>
              </a: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02E6B42D-EC51-CD42-8E76-639F17FF9C82}"/>
              </a:ext>
            </a:extLst>
          </p:cNvPr>
          <p:cNvGrpSpPr/>
          <p:nvPr/>
        </p:nvGrpSpPr>
        <p:grpSpPr>
          <a:xfrm>
            <a:off x="8211743" y="5253900"/>
            <a:ext cx="1673225" cy="336684"/>
            <a:chOff x="8211743" y="5253900"/>
            <a:chExt cx="1673225" cy="336684"/>
          </a:xfrm>
        </p:grpSpPr>
        <p:sp>
          <p:nvSpPr>
            <p:cNvPr id="87" name="Line 18">
              <a:extLst>
                <a:ext uri="{FF2B5EF4-FFF2-40B4-BE49-F238E27FC236}">
                  <a16:creationId xmlns:a16="http://schemas.microsoft.com/office/drawing/2014/main" id="{981C6A97-493C-1541-8F46-FB6401EE6D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211743" y="525390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E6BC057-143C-EA4C-9758-617A540239BE}"/>
                </a:ext>
              </a:extLst>
            </p:cNvPr>
            <p:cNvSpPr txBox="1"/>
            <p:nvPr/>
          </p:nvSpPr>
          <p:spPr>
            <a:xfrm rot="21106037">
              <a:off x="9373746" y="5282807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812585BB-270F-6343-8338-140BA89C7E52}"/>
              </a:ext>
            </a:extLst>
          </p:cNvPr>
          <p:cNvGrpSpPr/>
          <p:nvPr/>
        </p:nvGrpSpPr>
        <p:grpSpPr>
          <a:xfrm>
            <a:off x="8226030" y="3575737"/>
            <a:ext cx="1696234" cy="338597"/>
            <a:chOff x="8226030" y="3575737"/>
            <a:chExt cx="1696234" cy="338597"/>
          </a:xfrm>
        </p:grpSpPr>
        <p:sp>
          <p:nvSpPr>
            <p:cNvPr id="76" name="Line 17">
              <a:extLst>
                <a:ext uri="{FF2B5EF4-FFF2-40B4-BE49-F238E27FC236}">
                  <a16:creationId xmlns:a16="http://schemas.microsoft.com/office/drawing/2014/main" id="{06976B72-BDF3-7C48-82E3-924EF74F53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26030" y="3679752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D38CDC-448B-6D46-8D67-92FCAC24452A}"/>
                </a:ext>
              </a:extLst>
            </p:cNvPr>
            <p:cNvSpPr txBox="1"/>
            <p:nvPr/>
          </p:nvSpPr>
          <p:spPr>
            <a:xfrm rot="460210">
              <a:off x="8589335" y="3575737"/>
              <a:ext cx="1332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update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      X’</a:t>
              </a: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196C1467-1B22-FD48-8EA3-AAA9DBA798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31367" y="3750644"/>
              <a:ext cx="221806" cy="2811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0BE549BD-AAEC-8444-851F-3374194952CD}"/>
              </a:ext>
            </a:extLst>
          </p:cNvPr>
          <p:cNvGrpSpPr/>
          <p:nvPr/>
        </p:nvGrpSpPr>
        <p:grpSpPr>
          <a:xfrm>
            <a:off x="8234852" y="4259764"/>
            <a:ext cx="1684338" cy="366949"/>
            <a:chOff x="8234852" y="4259764"/>
            <a:chExt cx="1684338" cy="366949"/>
          </a:xfrm>
        </p:grpSpPr>
        <p:sp>
          <p:nvSpPr>
            <p:cNvPr id="81" name="Line 17">
              <a:extLst>
                <a:ext uri="{FF2B5EF4-FFF2-40B4-BE49-F238E27FC236}">
                  <a16:creationId xmlns:a16="http://schemas.microsoft.com/office/drawing/2014/main" id="{BD9CD2B5-5BAD-F64E-ABCA-CBF632B90A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34852" y="439213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C94E783-4022-4840-9168-04845DD3C6E1}"/>
                </a:ext>
              </a:extLst>
            </p:cNvPr>
            <p:cNvSpPr txBox="1"/>
            <p:nvPr/>
          </p:nvSpPr>
          <p:spPr>
            <a:xfrm rot="460210">
              <a:off x="8600615" y="4259764"/>
              <a:ext cx="1257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update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      X’’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E91273DD-2DB7-7D46-A38E-BB2C165693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39955" y="4436145"/>
              <a:ext cx="221806" cy="2811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7AF7376-17A3-D741-91E5-0D8534607D08}"/>
              </a:ext>
            </a:extLst>
          </p:cNvPr>
          <p:cNvGrpSpPr/>
          <p:nvPr/>
        </p:nvGrpSpPr>
        <p:grpSpPr>
          <a:xfrm>
            <a:off x="8226030" y="2820539"/>
            <a:ext cx="1684338" cy="362594"/>
            <a:chOff x="8226030" y="2820539"/>
            <a:chExt cx="1684338" cy="36259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70E437-30BF-E34D-A36A-B1465B8979C1}"/>
                </a:ext>
              </a:extLst>
            </p:cNvPr>
            <p:cNvSpPr txBox="1"/>
            <p:nvPr/>
          </p:nvSpPr>
          <p:spPr>
            <a:xfrm rot="460210">
              <a:off x="8283881" y="2820539"/>
              <a:ext cx="15606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lock data record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</a:t>
              </a:r>
            </a:p>
          </p:txBody>
        </p:sp>
        <p:sp>
          <p:nvSpPr>
            <p:cNvPr id="18" name="Line 17">
              <a:extLst>
                <a:ext uri="{FF2B5EF4-FFF2-40B4-BE49-F238E27FC236}">
                  <a16:creationId xmlns:a16="http://schemas.microsoft.com/office/drawing/2014/main" id="{226EF0C1-2237-8E46-AB56-8D689EE5CD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26030" y="294855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6D140EC4-5DA8-F040-BC23-C3A90A90AE49}"/>
              </a:ext>
            </a:extLst>
          </p:cNvPr>
          <p:cNvGrpSpPr/>
          <p:nvPr/>
        </p:nvGrpSpPr>
        <p:grpSpPr>
          <a:xfrm>
            <a:off x="8211743" y="3211740"/>
            <a:ext cx="1673225" cy="326272"/>
            <a:chOff x="8211743" y="3211740"/>
            <a:chExt cx="1673225" cy="326272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C78912E7-84E1-824B-B855-60DAC36E52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211743" y="321174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39CDE70-7C81-BB40-B7E7-D376841A3505}"/>
                </a:ext>
              </a:extLst>
            </p:cNvPr>
            <p:cNvSpPr txBox="1"/>
            <p:nvPr/>
          </p:nvSpPr>
          <p:spPr>
            <a:xfrm rot="21106037">
              <a:off x="9368027" y="3230235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3FE3FF41-4F60-4C4F-85AB-4CC4494FF63A}"/>
              </a:ext>
            </a:extLst>
          </p:cNvPr>
          <p:cNvGrpSpPr/>
          <p:nvPr/>
        </p:nvGrpSpPr>
        <p:grpSpPr>
          <a:xfrm>
            <a:off x="10136156" y="2957082"/>
            <a:ext cx="522425" cy="400110"/>
            <a:chOff x="10136156" y="2957082"/>
            <a:chExt cx="522425" cy="400110"/>
          </a:xfrm>
        </p:grpSpPr>
        <p:sp>
          <p:nvSpPr>
            <p:cNvPr id="91" name="AutoShape 327">
              <a:extLst>
                <a:ext uri="{FF2B5EF4-FFF2-40B4-BE49-F238E27FC236}">
                  <a16:creationId xmlns:a16="http://schemas.microsoft.com/office/drawing/2014/main" id="{819E3430-D00B-DE4A-BF76-DA4F707FA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9A7AE3A8-B4B7-5D45-9040-2EECD223536E}"/>
                </a:ext>
              </a:extLst>
            </p:cNvPr>
            <p:cNvSpPr txBox="1"/>
            <p:nvPr/>
          </p:nvSpPr>
          <p:spPr>
            <a:xfrm>
              <a:off x="10364121" y="3049415"/>
              <a:ext cx="2944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</a:t>
              </a:r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E64171ED-8243-0748-A18D-E9E66AB8C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sp>
        <p:nvSpPr>
          <p:cNvPr id="102" name="AutoShape 327">
            <a:extLst>
              <a:ext uri="{FF2B5EF4-FFF2-40B4-BE49-F238E27FC236}">
                <a16:creationId xmlns:a16="http://schemas.microsoft.com/office/drawing/2014/main" id="{94D2C5FA-36D2-234A-8CDE-D9DE43DC6B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7378" y="2195369"/>
            <a:ext cx="510086" cy="400110"/>
          </a:xfrm>
          <a:prstGeom prst="can">
            <a:avLst>
              <a:gd name="adj" fmla="val 31004"/>
            </a:avLst>
          </a:prstGeom>
          <a:gradFill rotWithShape="1">
            <a:gsLst>
              <a:gs pos="0">
                <a:schemeClr val="accent5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E67923B-2554-D94F-98BF-5970F66E0A80}"/>
              </a:ext>
            </a:extLst>
          </p:cNvPr>
          <p:cNvSpPr txBox="1"/>
          <p:nvPr/>
        </p:nvSpPr>
        <p:spPr>
          <a:xfrm>
            <a:off x="10383166" y="2287702"/>
            <a:ext cx="294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B5B74FE-39C8-5B43-9432-6DE5518154FD}"/>
              </a:ext>
            </a:extLst>
          </p:cNvPr>
          <p:cNvGrpSpPr/>
          <p:nvPr/>
        </p:nvGrpSpPr>
        <p:grpSpPr>
          <a:xfrm>
            <a:off x="10132163" y="3702128"/>
            <a:ext cx="592569" cy="400110"/>
            <a:chOff x="10136156" y="2957082"/>
            <a:chExt cx="592569" cy="400110"/>
          </a:xfrm>
        </p:grpSpPr>
        <p:sp>
          <p:nvSpPr>
            <p:cNvPr id="107" name="AutoShape 327">
              <a:extLst>
                <a:ext uri="{FF2B5EF4-FFF2-40B4-BE49-F238E27FC236}">
                  <a16:creationId xmlns:a16="http://schemas.microsoft.com/office/drawing/2014/main" id="{8B16F450-5DEA-8B45-B210-945CA6750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2167ECA-B9B2-4E40-82B0-9F43976F24FE}"/>
                </a:ext>
              </a:extLst>
            </p:cNvPr>
            <p:cNvSpPr txBox="1"/>
            <p:nvPr/>
          </p:nvSpPr>
          <p:spPr>
            <a:xfrm>
              <a:off x="10364121" y="3049415"/>
              <a:ext cx="3646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X’</a:t>
              </a:r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06DE726C-08C5-5346-B762-9B140BCB8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E55A0D6-71A5-1D45-8A52-331867F92A1A}"/>
              </a:ext>
            </a:extLst>
          </p:cNvPr>
          <p:cNvGrpSpPr/>
          <p:nvPr/>
        </p:nvGrpSpPr>
        <p:grpSpPr>
          <a:xfrm>
            <a:off x="10128170" y="4447174"/>
            <a:ext cx="592569" cy="400110"/>
            <a:chOff x="10136156" y="2957082"/>
            <a:chExt cx="592569" cy="400110"/>
          </a:xfrm>
        </p:grpSpPr>
        <p:sp>
          <p:nvSpPr>
            <p:cNvPr id="111" name="AutoShape 327">
              <a:extLst>
                <a:ext uri="{FF2B5EF4-FFF2-40B4-BE49-F238E27FC236}">
                  <a16:creationId xmlns:a16="http://schemas.microsoft.com/office/drawing/2014/main" id="{AD90F81E-B5AA-6341-8460-5E051080A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C02956FF-BB8D-6149-9012-24692DD7049D}"/>
                </a:ext>
              </a:extLst>
            </p:cNvPr>
            <p:cNvSpPr txBox="1"/>
            <p:nvPr/>
          </p:nvSpPr>
          <p:spPr>
            <a:xfrm>
              <a:off x="10364121" y="3049415"/>
              <a:ext cx="3646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X’’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7E37BA2D-D932-D14B-9FD2-5FE1BA0B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EB7CAB0-F376-054D-A184-1987E69E5578}"/>
              </a:ext>
            </a:extLst>
          </p:cNvPr>
          <p:cNvGrpSpPr/>
          <p:nvPr/>
        </p:nvGrpSpPr>
        <p:grpSpPr>
          <a:xfrm>
            <a:off x="10126354" y="5192220"/>
            <a:ext cx="726072" cy="400110"/>
            <a:chOff x="10138333" y="2957082"/>
            <a:chExt cx="726072" cy="400110"/>
          </a:xfrm>
        </p:grpSpPr>
        <p:sp>
          <p:nvSpPr>
            <p:cNvPr id="115" name="AutoShape 327">
              <a:extLst>
                <a:ext uri="{FF2B5EF4-FFF2-40B4-BE49-F238E27FC236}">
                  <a16:creationId xmlns:a16="http://schemas.microsoft.com/office/drawing/2014/main" id="{0D7E10F2-D009-F14B-82D2-F08AB22187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87935EAA-1BE1-5D4A-BB6F-A7C69F071ADD}"/>
                </a:ext>
              </a:extLst>
            </p:cNvPr>
            <p:cNvSpPr txBox="1"/>
            <p:nvPr/>
          </p:nvSpPr>
          <p:spPr>
            <a:xfrm>
              <a:off x="10364121" y="3049415"/>
              <a:ext cx="5002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X’’</a:t>
              </a:r>
            </a:p>
          </p:txBody>
        </p: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6F306746-EF4C-B446-9F1D-1D85D8A99FAC}"/>
              </a:ext>
            </a:extLst>
          </p:cNvPr>
          <p:cNvSpPr txBox="1"/>
          <p:nvPr/>
        </p:nvSpPr>
        <p:spPr>
          <a:xfrm>
            <a:off x="7895870" y="4140346"/>
            <a:ext cx="4142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t’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0C0AC55-7635-2346-85C0-10B75BF4C445}"/>
              </a:ext>
            </a:extLst>
          </p:cNvPr>
          <p:cNvSpPr txBox="1"/>
          <p:nvPr/>
        </p:nvSpPr>
        <p:spPr>
          <a:xfrm>
            <a:off x="7384517" y="5969340"/>
            <a:ext cx="4115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happens if network connection or client crashes at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t’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p:sp>
        <p:nvSpPr>
          <p:cNvPr id="90" name="Slide Number Placeholder 2">
            <a:extLst>
              <a:ext uri="{FF2B5EF4-FFF2-40B4-BE49-F238E27FC236}">
                <a16:creationId xmlns:a16="http://schemas.microsoft.com/office/drawing/2014/main" id="{FF729FF4-43F7-A040-B78F-BE4EC8E985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91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93" name="Rectangle 3">
            <a:extLst>
              <a:ext uri="{FF2B5EF4-FFF2-40B4-BE49-F238E27FC236}">
                <a16:creationId xmlns:a16="http://schemas.microsoft.com/office/drawing/2014/main" id="{044314F4-5E29-A342-9469-ED1D194C2BEE}"/>
              </a:ext>
            </a:extLst>
          </p:cNvPr>
          <p:cNvSpPr txBox="1">
            <a:spLocks noChangeArrowheads="1"/>
          </p:cNvSpPr>
          <p:nvPr/>
        </p:nvSpPr>
        <p:spPr>
          <a:xfrm>
            <a:off x="622608" y="1452389"/>
            <a:ext cx="6335547" cy="488791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sites and client browser  use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cookies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to maintain some state between transactions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four components: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1) cookie header line of HTTP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response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message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2) cookie header line in next HTTP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request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message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3) cookie file kept on user</a:t>
            </a:r>
            <a:r>
              <a:rPr kumimoji="0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 host, managed by user</a:t>
            </a:r>
            <a:r>
              <a:rPr kumimoji="0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 browser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4) back-end database at Web site</a:t>
            </a:r>
          </a:p>
        </p:txBody>
      </p:sp>
      <p:sp>
        <p:nvSpPr>
          <p:cNvPr id="94" name="Rectangle 4">
            <a:extLst>
              <a:ext uri="{FF2B5EF4-FFF2-40B4-BE49-F238E27FC236}">
                <a16:creationId xmlns:a16="http://schemas.microsoft.com/office/drawing/2014/main" id="{26408C84-4366-9C43-B55D-97AC8C9FA33A}"/>
              </a:ext>
            </a:extLst>
          </p:cNvPr>
          <p:cNvSpPr txBox="1">
            <a:spLocks noChangeArrowheads="1"/>
          </p:cNvSpPr>
          <p:nvPr/>
        </p:nvSpPr>
        <p:spPr>
          <a:xfrm>
            <a:off x="7599363" y="1452389"/>
            <a:ext cx="4363453" cy="502573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111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Example: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Susan uses browser on laptop, visits specific e-commerce site for first time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when initial HTTP requests arrives at site, site creates: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unique ID (aka “cookie”)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entry in backend database for ID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subsequent HTTP requests from Susan to this site will contain cookie ID value, allowing site to “identify” Susan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A52BCA24-99F8-C342-B95E-EB6833D8C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96" name="Text Box 5">
            <a:extLst>
              <a:ext uri="{FF2B5EF4-FFF2-40B4-BE49-F238E27FC236}">
                <a16:creationId xmlns:a16="http://schemas.microsoft.com/office/drawing/2014/main" id="{BDD58876-57D5-6242-A5A0-1F4F57BBD4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2674" y="1266659"/>
            <a:ext cx="8739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</a:t>
            </a:r>
          </a:p>
        </p:txBody>
      </p:sp>
      <p:sp>
        <p:nvSpPr>
          <p:cNvPr id="97" name="Text Box 6">
            <a:extLst>
              <a:ext uri="{FF2B5EF4-FFF2-40B4-BE49-F238E27FC236}">
                <a16:creationId xmlns:a16="http://schemas.microsoft.com/office/drawing/2014/main" id="{2C7DB634-32FD-8242-867E-9B9E0867E9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2999" y="1555531"/>
            <a:ext cx="9669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</a:t>
            </a:r>
          </a:p>
        </p:txBody>
      </p:sp>
      <p:grpSp>
        <p:nvGrpSpPr>
          <p:cNvPr id="98" name="Group 90">
            <a:extLst>
              <a:ext uri="{FF2B5EF4-FFF2-40B4-BE49-F238E27FC236}">
                <a16:creationId xmlns:a16="http://schemas.microsoft.com/office/drawing/2014/main" id="{94011BFB-FD4F-E449-8218-8F0FBC795682}"/>
              </a:ext>
            </a:extLst>
          </p:cNvPr>
          <p:cNvGrpSpPr>
            <a:grpSpLocks/>
          </p:cNvGrpSpPr>
          <p:nvPr/>
        </p:nvGrpSpPr>
        <p:grpSpPr bwMode="auto">
          <a:xfrm>
            <a:off x="2996806" y="4057653"/>
            <a:ext cx="3873500" cy="458788"/>
            <a:chOff x="1414" y="2657"/>
            <a:chExt cx="2440" cy="289"/>
          </a:xfrm>
        </p:grpSpPr>
        <p:sp>
          <p:nvSpPr>
            <p:cNvPr id="99" name="Line 16">
              <a:extLst>
                <a:ext uri="{FF2B5EF4-FFF2-40B4-BE49-F238E27FC236}">
                  <a16:creationId xmlns:a16="http://schemas.microsoft.com/office/drawing/2014/main" id="{88BDB1BC-CF22-D740-8FD0-3286D32A2A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4" y="2657"/>
              <a:ext cx="2440" cy="24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00" name="Group 17">
              <a:extLst>
                <a:ext uri="{FF2B5EF4-FFF2-40B4-BE49-F238E27FC236}">
                  <a16:creationId xmlns:a16="http://schemas.microsoft.com/office/drawing/2014/main" id="{1663D802-36E9-1C4C-BFE3-BD3D003350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53" y="2694"/>
              <a:ext cx="1897" cy="252"/>
              <a:chOff x="3268" y="2846"/>
              <a:chExt cx="1897" cy="252"/>
            </a:xfrm>
          </p:grpSpPr>
          <p:sp>
            <p:nvSpPr>
              <p:cNvPr id="101" name="Rectangle 18">
                <a:extLst>
                  <a:ext uri="{FF2B5EF4-FFF2-40B4-BE49-F238E27FC236}">
                    <a16:creationId xmlns:a16="http://schemas.microsoft.com/office/drawing/2014/main" id="{F3795387-184E-6040-B5E5-4A94444CF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2" y="2856"/>
                <a:ext cx="1692" cy="19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02" name="Text Box 19">
                <a:extLst>
                  <a:ext uri="{FF2B5EF4-FFF2-40B4-BE49-F238E27FC236}">
                    <a16:creationId xmlns:a16="http://schemas.microsoft.com/office/drawing/2014/main" id="{1E8E6531-8FF1-1C40-8C70-630F4E1475A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68" y="2846"/>
                <a:ext cx="1897" cy="25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usual HTTP response msg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03" name="Group 94">
            <a:extLst>
              <a:ext uri="{FF2B5EF4-FFF2-40B4-BE49-F238E27FC236}">
                <a16:creationId xmlns:a16="http://schemas.microsoft.com/office/drawing/2014/main" id="{A02DFDF0-ACF5-0944-BB01-BEA857B2408F}"/>
              </a:ext>
            </a:extLst>
          </p:cNvPr>
          <p:cNvGrpSpPr>
            <a:grpSpLocks/>
          </p:cNvGrpSpPr>
          <p:nvPr/>
        </p:nvGrpSpPr>
        <p:grpSpPr bwMode="auto">
          <a:xfrm>
            <a:off x="3002432" y="5867498"/>
            <a:ext cx="3859213" cy="463549"/>
            <a:chOff x="1392" y="3579"/>
            <a:chExt cx="2431" cy="292"/>
          </a:xfrm>
        </p:grpSpPr>
        <p:sp>
          <p:nvSpPr>
            <p:cNvPr id="104" name="Line 24">
              <a:extLst>
                <a:ext uri="{FF2B5EF4-FFF2-40B4-BE49-F238E27FC236}">
                  <a16:creationId xmlns:a16="http://schemas.microsoft.com/office/drawing/2014/main" id="{EEB16C5E-89E3-9248-A0E9-068D3F51C4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92" y="3579"/>
              <a:ext cx="2431" cy="26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" name="Text Box 27">
              <a:extLst>
                <a:ext uri="{FF2B5EF4-FFF2-40B4-BE49-F238E27FC236}">
                  <a16:creationId xmlns:a16="http://schemas.microsoft.com/office/drawing/2014/main" id="{474B7C25-022E-B449-BFB7-79520686A1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8" y="3619"/>
              <a:ext cx="1852" cy="2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usual HTTP response msg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08" name="Text Box 59">
            <a:extLst>
              <a:ext uri="{FF2B5EF4-FFF2-40B4-BE49-F238E27FC236}">
                <a16:creationId xmlns:a16="http://schemas.microsoft.com/office/drawing/2014/main" id="{8FCE1392-BEBB-7649-A72C-5DBA31761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3156" y="2293935"/>
            <a:ext cx="1787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cookie file</a:t>
            </a:r>
          </a:p>
        </p:txBody>
      </p:sp>
      <p:sp>
        <p:nvSpPr>
          <p:cNvPr id="109" name="Text Box 66">
            <a:extLst>
              <a:ext uri="{FF2B5EF4-FFF2-40B4-BE49-F238E27FC236}">
                <a16:creationId xmlns:a16="http://schemas.microsoft.com/office/drawing/2014/main" id="{0A6A1E02-F6BE-5D46-AD20-D1F7027FB4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0772" y="4672055"/>
            <a:ext cx="181011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one week later:</a:t>
            </a:r>
          </a:p>
        </p:txBody>
      </p:sp>
      <p:grpSp>
        <p:nvGrpSpPr>
          <p:cNvPr id="110" name="Group 89">
            <a:extLst>
              <a:ext uri="{FF2B5EF4-FFF2-40B4-BE49-F238E27FC236}">
                <a16:creationId xmlns:a16="http://schemas.microsoft.com/office/drawing/2014/main" id="{40D8E44C-8C6C-D542-9BE7-10406B51CDF5}"/>
              </a:ext>
            </a:extLst>
          </p:cNvPr>
          <p:cNvGrpSpPr>
            <a:grpSpLocks/>
          </p:cNvGrpSpPr>
          <p:nvPr/>
        </p:nvGrpSpPr>
        <p:grpSpPr bwMode="auto">
          <a:xfrm>
            <a:off x="2998327" y="3429000"/>
            <a:ext cx="6777024" cy="1128713"/>
            <a:chOff x="1411" y="2261"/>
            <a:chExt cx="3533" cy="711"/>
          </a:xfrm>
        </p:grpSpPr>
        <p:sp>
          <p:nvSpPr>
            <p:cNvPr id="111" name="Line 12">
              <a:extLst>
                <a:ext uri="{FF2B5EF4-FFF2-40B4-BE49-F238E27FC236}">
                  <a16:creationId xmlns:a16="http://schemas.microsoft.com/office/drawing/2014/main" id="{153DBCD9-AEFE-0D4C-84B4-A29E1AAACC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1" y="2361"/>
              <a:ext cx="2016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2" name="Text Box 15">
              <a:extLst>
                <a:ext uri="{FF2B5EF4-FFF2-40B4-BE49-F238E27FC236}">
                  <a16:creationId xmlns:a16="http://schemas.microsoft.com/office/drawing/2014/main" id="{B4EE3ACA-27BC-0046-99A0-E10CEAF864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8" y="2261"/>
              <a:ext cx="1689" cy="40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usual HTTP request msg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cookie: 1678</a:t>
              </a:r>
            </a:p>
          </p:txBody>
        </p:sp>
        <p:sp>
          <p:nvSpPr>
            <p:cNvPr id="113" name="Text Box 28">
              <a:extLst>
                <a:ext uri="{FF2B5EF4-FFF2-40B4-BE49-F238E27FC236}">
                  <a16:creationId xmlns:a16="http://schemas.microsoft.com/office/drawing/2014/main" id="{E0C8E058-016B-9643-8EC4-38404A2A2E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49" y="2332"/>
              <a:ext cx="607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cookie-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specific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action</a:t>
              </a:r>
            </a:p>
          </p:txBody>
        </p:sp>
        <p:sp>
          <p:nvSpPr>
            <p:cNvPr id="114" name="Line 42">
              <a:extLst>
                <a:ext uri="{FF2B5EF4-FFF2-40B4-BE49-F238E27FC236}">
                  <a16:creationId xmlns:a16="http://schemas.microsoft.com/office/drawing/2014/main" id="{AEE1E959-6738-514B-BC11-A0C6268B08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52" y="2367"/>
              <a:ext cx="692" cy="26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15" name="Group 83">
              <a:extLst>
                <a:ext uri="{FF2B5EF4-FFF2-40B4-BE49-F238E27FC236}">
                  <a16:creationId xmlns:a16="http://schemas.microsoft.com/office/drawing/2014/main" id="{B7857F88-08E3-E240-A20C-5162D29690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06" y="2363"/>
              <a:ext cx="539" cy="252"/>
              <a:chOff x="4306" y="2273"/>
              <a:chExt cx="539" cy="252"/>
            </a:xfrm>
          </p:grpSpPr>
          <p:sp>
            <p:nvSpPr>
              <p:cNvPr id="116" name="Rectangle 72">
                <a:extLst>
                  <a:ext uri="{FF2B5EF4-FFF2-40B4-BE49-F238E27FC236}">
                    <a16:creationId xmlns:a16="http://schemas.microsoft.com/office/drawing/2014/main" id="{597ACCEC-4FF2-6B40-8454-C2F1F6A7C1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365"/>
                <a:ext cx="384" cy="9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7" name="Text Box 43">
                <a:extLst>
                  <a:ext uri="{FF2B5EF4-FFF2-40B4-BE49-F238E27FC236}">
                    <a16:creationId xmlns:a16="http://schemas.microsoft.com/office/drawing/2014/main" id="{361D7D30-A4D4-5C44-878A-9FE3CEA4414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06" y="2273"/>
                <a:ext cx="539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access</a:t>
                </a:r>
              </a:p>
            </p:txBody>
          </p:sp>
        </p:grpSp>
      </p:grpSp>
      <p:grpSp>
        <p:nvGrpSpPr>
          <p:cNvPr id="118" name="Group 81">
            <a:extLst>
              <a:ext uri="{FF2B5EF4-FFF2-40B4-BE49-F238E27FC236}">
                <a16:creationId xmlns:a16="http://schemas.microsoft.com/office/drawing/2014/main" id="{CCEC4E82-EFC9-4646-BCEE-C0B8C7E94B5A}"/>
              </a:ext>
            </a:extLst>
          </p:cNvPr>
          <p:cNvGrpSpPr>
            <a:grpSpLocks/>
          </p:cNvGrpSpPr>
          <p:nvPr/>
        </p:nvGrpSpPr>
        <p:grpSpPr bwMode="auto">
          <a:xfrm>
            <a:off x="1704581" y="1762123"/>
            <a:ext cx="1066800" cy="565150"/>
            <a:chOff x="527" y="1047"/>
            <a:chExt cx="855" cy="486"/>
          </a:xfrm>
        </p:grpSpPr>
        <p:sp>
          <p:nvSpPr>
            <p:cNvPr id="119" name="AutoShape 67">
              <a:extLst>
                <a:ext uri="{FF2B5EF4-FFF2-40B4-BE49-F238E27FC236}">
                  <a16:creationId xmlns:a16="http://schemas.microsoft.com/office/drawing/2014/main" id="{3FF0F743-E4ED-2B41-96D3-06A33C244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" y="1047"/>
              <a:ext cx="855" cy="486"/>
            </a:xfrm>
            <a:prstGeom prst="can">
              <a:avLst>
                <a:gd name="adj" fmla="val 25000"/>
              </a:avLst>
            </a:prstGeom>
            <a:solidFill>
              <a:srgbClr val="3333CC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0" name="Text Box 60">
              <a:extLst>
                <a:ext uri="{FF2B5EF4-FFF2-40B4-BE49-F238E27FC236}">
                  <a16:creationId xmlns:a16="http://schemas.microsoft.com/office/drawing/2014/main" id="{6117DA15-C6DD-B847-B11A-0D6EFDBC12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" y="1193"/>
              <a:ext cx="805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ebay</a:t>
              </a: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 8734</a:t>
              </a:r>
            </a:p>
          </p:txBody>
        </p:sp>
      </p:grpSp>
      <p:grpSp>
        <p:nvGrpSpPr>
          <p:cNvPr id="121" name="Group 95">
            <a:extLst>
              <a:ext uri="{FF2B5EF4-FFF2-40B4-BE49-F238E27FC236}">
                <a16:creationId xmlns:a16="http://schemas.microsoft.com/office/drawing/2014/main" id="{6419469C-19C4-3947-B461-0398BDE5A56E}"/>
              </a:ext>
            </a:extLst>
          </p:cNvPr>
          <p:cNvGrpSpPr>
            <a:grpSpLocks/>
          </p:cNvGrpSpPr>
          <p:nvPr/>
        </p:nvGrpSpPr>
        <p:grpSpPr bwMode="auto">
          <a:xfrm>
            <a:off x="2952356" y="1946272"/>
            <a:ext cx="6972540" cy="1301749"/>
            <a:chOff x="1386" y="1327"/>
            <a:chExt cx="3730" cy="820"/>
          </a:xfrm>
        </p:grpSpPr>
        <p:sp>
          <p:nvSpPr>
            <p:cNvPr id="122" name="Line 4">
              <a:extLst>
                <a:ext uri="{FF2B5EF4-FFF2-40B4-BE49-F238E27FC236}">
                  <a16:creationId xmlns:a16="http://schemas.microsoft.com/office/drawing/2014/main" id="{53358BBA-04B8-9D40-89A7-C1749138D1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6" y="1355"/>
              <a:ext cx="2082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3" name="Text Box 8">
              <a:extLst>
                <a:ext uri="{FF2B5EF4-FFF2-40B4-BE49-F238E27FC236}">
                  <a16:creationId xmlns:a16="http://schemas.microsoft.com/office/drawing/2014/main" id="{437463ED-2B74-A04D-85BF-36A6CD1ADB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" y="1327"/>
              <a:ext cx="1689" cy="2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usual HTTP request msg</a:t>
              </a:r>
            </a:p>
          </p:txBody>
        </p:sp>
        <p:sp>
          <p:nvSpPr>
            <p:cNvPr id="124" name="Text Box 31">
              <a:extLst>
                <a:ext uri="{FF2B5EF4-FFF2-40B4-BE49-F238E27FC236}">
                  <a16:creationId xmlns:a16="http://schemas.microsoft.com/office/drawing/2014/main" id="{8689192D-F56C-1640-861C-3C443D419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60" y="1390"/>
              <a:ext cx="848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Amazon server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creates ID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1678 for user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25" name="Group 82">
              <a:extLst>
                <a:ext uri="{FF2B5EF4-FFF2-40B4-BE49-F238E27FC236}">
                  <a16:creationId xmlns:a16="http://schemas.microsoft.com/office/drawing/2014/main" id="{03DF1B1A-A9A9-854D-8891-346BB0DBAA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77" y="1730"/>
              <a:ext cx="739" cy="417"/>
              <a:chOff x="4377" y="1640"/>
              <a:chExt cx="739" cy="417"/>
            </a:xfrm>
          </p:grpSpPr>
          <p:sp>
            <p:nvSpPr>
              <p:cNvPr id="126" name="Line 40">
                <a:extLst>
                  <a:ext uri="{FF2B5EF4-FFF2-40B4-BE49-F238E27FC236}">
                    <a16:creationId xmlns:a16="http://schemas.microsoft.com/office/drawing/2014/main" id="{52C051AD-65C2-504B-9A70-F8E72303C4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77" y="1640"/>
                <a:ext cx="659" cy="41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27" name="Rectangle 73">
                <a:extLst>
                  <a:ext uri="{FF2B5EF4-FFF2-40B4-BE49-F238E27FC236}">
                    <a16:creationId xmlns:a16="http://schemas.microsoft.com/office/drawing/2014/main" id="{7F34673E-5298-3241-9317-86EC3DD70F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0" y="1729"/>
                <a:ext cx="602" cy="2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28" name="Text Box 41">
                <a:extLst>
                  <a:ext uri="{FF2B5EF4-FFF2-40B4-BE49-F238E27FC236}">
                    <a16:creationId xmlns:a16="http://schemas.microsoft.com/office/drawing/2014/main" id="{F17F9C36-958E-4C47-BE78-4A1A5F0726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81" y="1702"/>
                <a:ext cx="735" cy="3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7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create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7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    entry</a:t>
                </a:r>
              </a:p>
            </p:txBody>
          </p:sp>
        </p:grpSp>
      </p:grpSp>
      <p:grpSp>
        <p:nvGrpSpPr>
          <p:cNvPr id="129" name="Group 88">
            <a:extLst>
              <a:ext uri="{FF2B5EF4-FFF2-40B4-BE49-F238E27FC236}">
                <a16:creationId xmlns:a16="http://schemas.microsoft.com/office/drawing/2014/main" id="{7A1CD3F5-FA12-5E48-9AC5-0FFB79FB2A15}"/>
              </a:ext>
            </a:extLst>
          </p:cNvPr>
          <p:cNvGrpSpPr>
            <a:grpSpLocks/>
          </p:cNvGrpSpPr>
          <p:nvPr/>
        </p:nvGrpSpPr>
        <p:grpSpPr bwMode="auto">
          <a:xfrm>
            <a:off x="1675603" y="2474086"/>
            <a:ext cx="5151555" cy="890270"/>
            <a:chOff x="462" y="1603"/>
            <a:chExt cx="3550" cy="719"/>
          </a:xfrm>
        </p:grpSpPr>
        <p:sp>
          <p:nvSpPr>
            <p:cNvPr id="130" name="Line 9">
              <a:extLst>
                <a:ext uri="{FF2B5EF4-FFF2-40B4-BE49-F238E27FC236}">
                  <a16:creationId xmlns:a16="http://schemas.microsoft.com/office/drawing/2014/main" id="{34D0E0B7-0FCE-BB41-80D4-74036A2750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04" y="1603"/>
              <a:ext cx="2608" cy="27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" name="Text Box 11">
              <a:extLst>
                <a:ext uri="{FF2B5EF4-FFF2-40B4-BE49-F238E27FC236}">
                  <a16:creationId xmlns:a16="http://schemas.microsoft.com/office/drawing/2014/main" id="{C2A582BF-35AD-EC42-8C5E-BCF7C4420C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2" y="1650"/>
              <a:ext cx="1665" cy="51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usual HTTP response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set-cookie: 1678 </a:t>
              </a:r>
            </a:p>
          </p:txBody>
        </p:sp>
        <p:grpSp>
          <p:nvGrpSpPr>
            <p:cNvPr id="132" name="Group 76">
              <a:extLst>
                <a:ext uri="{FF2B5EF4-FFF2-40B4-BE49-F238E27FC236}">
                  <a16:creationId xmlns:a16="http://schemas.microsoft.com/office/drawing/2014/main" id="{9B50E41F-6BE8-5B41-B57A-83E988A059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2" y="1836"/>
              <a:ext cx="1004" cy="486"/>
              <a:chOff x="687" y="1746"/>
              <a:chExt cx="1004" cy="486"/>
            </a:xfrm>
          </p:grpSpPr>
          <p:sp>
            <p:nvSpPr>
              <p:cNvPr id="133" name="AutoShape 74">
                <a:extLst>
                  <a:ext uri="{FF2B5EF4-FFF2-40B4-BE49-F238E27FC236}">
                    <a16:creationId xmlns:a16="http://schemas.microsoft.com/office/drawing/2014/main" id="{0B53BA64-2104-564F-AC68-42F70CD18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2" y="1746"/>
                <a:ext cx="735" cy="486"/>
              </a:xfrm>
              <a:prstGeom prst="can">
                <a:avLst>
                  <a:gd name="adj" fmla="val 25000"/>
                </a:avLst>
              </a:prstGeom>
              <a:solidFill>
                <a:srgbClr val="3333C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4" name="Text Box 75">
                <a:extLst>
                  <a:ext uri="{FF2B5EF4-FFF2-40B4-BE49-F238E27FC236}">
                    <a16:creationId xmlns:a16="http://schemas.microsoft.com/office/drawing/2014/main" id="{40EF6721-60A7-E646-8306-ACE2C580AA1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7" y="1836"/>
                <a:ext cx="1004" cy="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ebay</a:t>
                </a:r>
                <a:r>
                  <a:rPr kumimoji="0" lang="en-US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 8734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amazon 1678</a:t>
                </a:r>
              </a:p>
            </p:txBody>
          </p:sp>
        </p:grpSp>
      </p:grpSp>
      <p:grpSp>
        <p:nvGrpSpPr>
          <p:cNvPr id="135" name="Group 93">
            <a:extLst>
              <a:ext uri="{FF2B5EF4-FFF2-40B4-BE49-F238E27FC236}">
                <a16:creationId xmlns:a16="http://schemas.microsoft.com/office/drawing/2014/main" id="{3301D1A0-4332-D44D-9339-6985DCD61D45}"/>
              </a:ext>
            </a:extLst>
          </p:cNvPr>
          <p:cNvGrpSpPr>
            <a:grpSpLocks/>
          </p:cNvGrpSpPr>
          <p:nvPr/>
        </p:nvGrpSpPr>
        <p:grpSpPr bwMode="auto">
          <a:xfrm>
            <a:off x="2994226" y="4365354"/>
            <a:ext cx="6781125" cy="2001838"/>
            <a:chOff x="1406" y="2641"/>
            <a:chExt cx="3562" cy="1261"/>
          </a:xfrm>
        </p:grpSpPr>
        <p:sp>
          <p:nvSpPr>
            <p:cNvPr id="136" name="Line 20">
              <a:extLst>
                <a:ext uri="{FF2B5EF4-FFF2-40B4-BE49-F238E27FC236}">
                  <a16:creationId xmlns:a16="http://schemas.microsoft.com/office/drawing/2014/main" id="{27A08B61-84D4-974B-B631-032C83422C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6" y="3293"/>
              <a:ext cx="2032" cy="24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7" name="Text Box 23">
              <a:extLst>
                <a:ext uri="{FF2B5EF4-FFF2-40B4-BE49-F238E27FC236}">
                  <a16:creationId xmlns:a16="http://schemas.microsoft.com/office/drawing/2014/main" id="{C0FE6E20-0831-D147-9963-B3CABC0FF1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1" y="3171"/>
              <a:ext cx="1689" cy="40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usual HTTP request msg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cookie: 1678</a:t>
              </a:r>
            </a:p>
          </p:txBody>
        </p:sp>
        <p:sp>
          <p:nvSpPr>
            <p:cNvPr id="138" name="Text Box 29">
              <a:extLst>
                <a:ext uri="{FF2B5EF4-FFF2-40B4-BE49-F238E27FC236}">
                  <a16:creationId xmlns:a16="http://schemas.microsoft.com/office/drawing/2014/main" id="{8241B379-77A9-114B-8D91-05EAB5E6D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9" y="3262"/>
              <a:ext cx="607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cookie-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specific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action</a:t>
              </a:r>
            </a:p>
          </p:txBody>
        </p:sp>
        <p:sp>
          <p:nvSpPr>
            <p:cNvPr id="139" name="Line 44">
              <a:extLst>
                <a:ext uri="{FF2B5EF4-FFF2-40B4-BE49-F238E27FC236}">
                  <a16:creationId xmlns:a16="http://schemas.microsoft.com/office/drawing/2014/main" id="{E200A986-F657-7343-BB4C-41C023FA53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81" y="2641"/>
              <a:ext cx="787" cy="86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0" name="Text Box 71">
              <a:extLst>
                <a:ext uri="{FF2B5EF4-FFF2-40B4-BE49-F238E27FC236}">
                  <a16:creationId xmlns:a16="http://schemas.microsoft.com/office/drawing/2014/main" id="{CCBDD99D-1C5A-2749-9C7B-9D0A6E0A3C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87" y="2939"/>
              <a:ext cx="539" cy="25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access</a:t>
              </a:r>
            </a:p>
          </p:txBody>
        </p:sp>
      </p:grpSp>
      <p:grpSp>
        <p:nvGrpSpPr>
          <p:cNvPr id="141" name="Group 77">
            <a:extLst>
              <a:ext uri="{FF2B5EF4-FFF2-40B4-BE49-F238E27FC236}">
                <a16:creationId xmlns:a16="http://schemas.microsoft.com/office/drawing/2014/main" id="{147D74CA-2DA8-1241-A8E8-3EF2E932E88E}"/>
              </a:ext>
            </a:extLst>
          </p:cNvPr>
          <p:cNvGrpSpPr>
            <a:grpSpLocks/>
          </p:cNvGrpSpPr>
          <p:nvPr/>
        </p:nvGrpSpPr>
        <p:grpSpPr bwMode="auto">
          <a:xfrm>
            <a:off x="1655687" y="5113066"/>
            <a:ext cx="1389062" cy="633978"/>
            <a:chOff x="702" y="1746"/>
            <a:chExt cx="1004" cy="486"/>
          </a:xfrm>
        </p:grpSpPr>
        <p:sp>
          <p:nvSpPr>
            <p:cNvPr id="142" name="AutoShape 78">
              <a:extLst>
                <a:ext uri="{FF2B5EF4-FFF2-40B4-BE49-F238E27FC236}">
                  <a16:creationId xmlns:a16="http://schemas.microsoft.com/office/drawing/2014/main" id="{19C72BA2-8506-044E-A290-911BA7AE5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" y="1746"/>
              <a:ext cx="773" cy="486"/>
            </a:xfrm>
            <a:prstGeom prst="can">
              <a:avLst>
                <a:gd name="adj" fmla="val 25000"/>
              </a:avLst>
            </a:prstGeom>
            <a:solidFill>
              <a:srgbClr val="3333CC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3" name="Text Box 79">
              <a:extLst>
                <a:ext uri="{FF2B5EF4-FFF2-40B4-BE49-F238E27FC236}">
                  <a16:creationId xmlns:a16="http://schemas.microsoft.com/office/drawing/2014/main" id="{DF0A1B9A-EFCF-7042-A14D-D22FE4D35A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2" y="1851"/>
              <a:ext cx="1004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ebay</a:t>
              </a: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 8734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amazon 1678</a:t>
              </a:r>
              <a:endParaRPr kumimoji="0" lang="en-US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44" name="Text Box 80">
            <a:extLst>
              <a:ext uri="{FF2B5EF4-FFF2-40B4-BE49-F238E27FC236}">
                <a16:creationId xmlns:a16="http://schemas.microsoft.com/office/drawing/2014/main" id="{EC583638-A99A-9144-B11A-E459DCDD4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4963" y="2582111"/>
            <a:ext cx="114005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backend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database</a:t>
            </a:r>
          </a:p>
        </p:txBody>
      </p:sp>
      <p:sp>
        <p:nvSpPr>
          <p:cNvPr id="145" name="AutoShape 327">
            <a:extLst>
              <a:ext uri="{FF2B5EF4-FFF2-40B4-BE49-F238E27FC236}">
                <a16:creationId xmlns:a16="http://schemas.microsoft.com/office/drawing/2014/main" id="{774E3BE6-BFC9-C849-B588-B56E574DA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4838" y="3202824"/>
            <a:ext cx="592138" cy="908050"/>
          </a:xfrm>
          <a:prstGeom prst="can">
            <a:avLst>
              <a:gd name="adj" fmla="val 31004"/>
            </a:avLst>
          </a:prstGeom>
          <a:gradFill rotWithShape="1">
            <a:gsLst>
              <a:gs pos="0">
                <a:srgbClr val="000099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46" name="Group 63">
            <a:extLst>
              <a:ext uri="{FF2B5EF4-FFF2-40B4-BE49-F238E27FC236}">
                <a16:creationId xmlns:a16="http://schemas.microsoft.com/office/drawing/2014/main" id="{1D650FE6-EFAF-DA42-B6C3-89E2D30D6710}"/>
              </a:ext>
            </a:extLst>
          </p:cNvPr>
          <p:cNvGrpSpPr>
            <a:grpSpLocks/>
          </p:cNvGrpSpPr>
          <p:nvPr/>
        </p:nvGrpSpPr>
        <p:grpSpPr bwMode="auto">
          <a:xfrm>
            <a:off x="6709231" y="1274501"/>
            <a:ext cx="351110" cy="610396"/>
            <a:chOff x="4140" y="429"/>
            <a:chExt cx="1425" cy="2396"/>
          </a:xfrm>
        </p:grpSpPr>
        <p:sp>
          <p:nvSpPr>
            <p:cNvPr id="147" name="Freeform 64">
              <a:extLst>
                <a:ext uri="{FF2B5EF4-FFF2-40B4-BE49-F238E27FC236}">
                  <a16:creationId xmlns:a16="http://schemas.microsoft.com/office/drawing/2014/main" id="{23F46B7A-88B4-C64E-A298-064AE8ED2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Rectangle 65">
              <a:extLst>
                <a:ext uri="{FF2B5EF4-FFF2-40B4-BE49-F238E27FC236}">
                  <a16:creationId xmlns:a16="http://schemas.microsoft.com/office/drawing/2014/main" id="{932E7E2F-358A-204B-ACA1-ECA34C748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5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9" name="Freeform 66">
              <a:extLst>
                <a:ext uri="{FF2B5EF4-FFF2-40B4-BE49-F238E27FC236}">
                  <a16:creationId xmlns:a16="http://schemas.microsoft.com/office/drawing/2014/main" id="{5AD2CC4E-2BC1-3742-B273-CCF955749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0" name="Freeform 67">
              <a:extLst>
                <a:ext uri="{FF2B5EF4-FFF2-40B4-BE49-F238E27FC236}">
                  <a16:creationId xmlns:a16="http://schemas.microsoft.com/office/drawing/2014/main" id="{1DBFB074-4990-854E-B454-9FF52C6C4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Rectangle 68">
              <a:extLst>
                <a:ext uri="{FF2B5EF4-FFF2-40B4-BE49-F238E27FC236}">
                  <a16:creationId xmlns:a16="http://schemas.microsoft.com/office/drawing/2014/main" id="{BE0EBEA8-CD1D-5047-B6F1-2FAA1FF32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5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52" name="Group 69">
              <a:extLst>
                <a:ext uri="{FF2B5EF4-FFF2-40B4-BE49-F238E27FC236}">
                  <a16:creationId xmlns:a16="http://schemas.microsoft.com/office/drawing/2014/main" id="{FB3D83DD-33C0-D64F-AEA3-0EDE478970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77" name="AutoShape 70">
                <a:extLst>
                  <a:ext uri="{FF2B5EF4-FFF2-40B4-BE49-F238E27FC236}">
                    <a16:creationId xmlns:a16="http://schemas.microsoft.com/office/drawing/2014/main" id="{9F58D14A-E308-6E43-8765-29117CEB2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1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8" name="AutoShape 71">
                <a:extLst>
                  <a:ext uri="{FF2B5EF4-FFF2-40B4-BE49-F238E27FC236}">
                    <a16:creationId xmlns:a16="http://schemas.microsoft.com/office/drawing/2014/main" id="{990E0E9A-D7D4-F540-994A-F5A32D42A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0"/>
                <a:ext cx="687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3" name="Rectangle 72">
              <a:extLst>
                <a:ext uri="{FF2B5EF4-FFF2-40B4-BE49-F238E27FC236}">
                  <a16:creationId xmlns:a16="http://schemas.microsoft.com/office/drawing/2014/main" id="{914BF847-475C-7C47-96A4-CAFCCACEC2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21"/>
              <a:ext cx="600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54" name="Group 73">
              <a:extLst>
                <a:ext uri="{FF2B5EF4-FFF2-40B4-BE49-F238E27FC236}">
                  <a16:creationId xmlns:a16="http://schemas.microsoft.com/office/drawing/2014/main" id="{A276F146-AB6A-8C4E-BD8B-856A510CB0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75" name="AutoShape 74">
                <a:extLst>
                  <a:ext uri="{FF2B5EF4-FFF2-40B4-BE49-F238E27FC236}">
                    <a16:creationId xmlns:a16="http://schemas.microsoft.com/office/drawing/2014/main" id="{FB783255-C8AF-CD4E-84DF-1573DF917D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8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6" name="AutoShape 75">
                <a:extLst>
                  <a:ext uri="{FF2B5EF4-FFF2-40B4-BE49-F238E27FC236}">
                    <a16:creationId xmlns:a16="http://schemas.microsoft.com/office/drawing/2014/main" id="{46E81119-BF44-D945-96D2-7A6A2F19EC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5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5" name="Rectangle 76">
              <a:extLst>
                <a:ext uri="{FF2B5EF4-FFF2-40B4-BE49-F238E27FC236}">
                  <a16:creationId xmlns:a16="http://schemas.microsoft.com/office/drawing/2014/main" id="{823BB60D-416A-0746-BBEF-9DC4528B9F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7" y="1356"/>
              <a:ext cx="594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Rectangle 77">
              <a:extLst>
                <a:ext uri="{FF2B5EF4-FFF2-40B4-BE49-F238E27FC236}">
                  <a16:creationId xmlns:a16="http://schemas.microsoft.com/office/drawing/2014/main" id="{500EA440-64F5-FE43-A9CD-EC38855A5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7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57" name="Group 78">
              <a:extLst>
                <a:ext uri="{FF2B5EF4-FFF2-40B4-BE49-F238E27FC236}">
                  <a16:creationId xmlns:a16="http://schemas.microsoft.com/office/drawing/2014/main" id="{014CE493-B3CF-454F-97A3-BF80992E34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73" name="AutoShape 79">
                <a:extLst>
                  <a:ext uri="{FF2B5EF4-FFF2-40B4-BE49-F238E27FC236}">
                    <a16:creationId xmlns:a16="http://schemas.microsoft.com/office/drawing/2014/main" id="{40259673-2628-3C41-9A32-A9512F4B29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7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4" name="AutoShape 80">
                <a:extLst>
                  <a:ext uri="{FF2B5EF4-FFF2-40B4-BE49-F238E27FC236}">
                    <a16:creationId xmlns:a16="http://schemas.microsoft.com/office/drawing/2014/main" id="{F5B75204-14D3-4949-85E6-E03DC06378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6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8" name="Freeform 81">
              <a:extLst>
                <a:ext uri="{FF2B5EF4-FFF2-40B4-BE49-F238E27FC236}">
                  <a16:creationId xmlns:a16="http://schemas.microsoft.com/office/drawing/2014/main" id="{C088528D-4021-6642-8A80-03351DCF2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59" name="Group 82">
              <a:extLst>
                <a:ext uri="{FF2B5EF4-FFF2-40B4-BE49-F238E27FC236}">
                  <a16:creationId xmlns:a16="http://schemas.microsoft.com/office/drawing/2014/main" id="{1859255F-C0C6-124B-9F92-5E236F8BD3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71" name="AutoShape 83">
                <a:extLst>
                  <a:ext uri="{FF2B5EF4-FFF2-40B4-BE49-F238E27FC236}">
                    <a16:creationId xmlns:a16="http://schemas.microsoft.com/office/drawing/2014/main" id="{C035ED52-DDB2-C843-9FFF-5BC45A6C06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7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2" name="AutoShape 84">
                <a:extLst>
                  <a:ext uri="{FF2B5EF4-FFF2-40B4-BE49-F238E27FC236}">
                    <a16:creationId xmlns:a16="http://schemas.microsoft.com/office/drawing/2014/main" id="{E3C20259-037C-3641-A789-24D0DCCDC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60" name="Rectangle 85">
              <a:extLst>
                <a:ext uri="{FF2B5EF4-FFF2-40B4-BE49-F238E27FC236}">
                  <a16:creationId xmlns:a16="http://schemas.microsoft.com/office/drawing/2014/main" id="{AAA45EA2-DB28-264A-8894-70368F48D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1" name="Freeform 86">
              <a:extLst>
                <a:ext uri="{FF2B5EF4-FFF2-40B4-BE49-F238E27FC236}">
                  <a16:creationId xmlns:a16="http://schemas.microsoft.com/office/drawing/2014/main" id="{056A9634-8A28-174F-BB52-3C9B4E9694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2" name="Freeform 87">
              <a:extLst>
                <a:ext uri="{FF2B5EF4-FFF2-40B4-BE49-F238E27FC236}">
                  <a16:creationId xmlns:a16="http://schemas.microsoft.com/office/drawing/2014/main" id="{28B4EE70-3F36-D84A-BBF7-26FCDCAB2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3" name="Oval 88">
              <a:extLst>
                <a:ext uri="{FF2B5EF4-FFF2-40B4-BE49-F238E27FC236}">
                  <a16:creationId xmlns:a16="http://schemas.microsoft.com/office/drawing/2014/main" id="{AFA23CDD-2C19-364F-8CB6-E34A3A50AA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3"/>
              <a:ext cx="50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4" name="Freeform 89">
              <a:extLst>
                <a:ext uri="{FF2B5EF4-FFF2-40B4-BE49-F238E27FC236}">
                  <a16:creationId xmlns:a16="http://schemas.microsoft.com/office/drawing/2014/main" id="{C80FF08C-B05A-5742-B82B-9D6BFBFA2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5" name="AutoShape 90">
              <a:extLst>
                <a:ext uri="{FF2B5EF4-FFF2-40B4-BE49-F238E27FC236}">
                  <a16:creationId xmlns:a16="http://schemas.microsoft.com/office/drawing/2014/main" id="{D46EF758-7531-924C-8A33-5AC571E08E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6" name="AutoShape 91">
              <a:extLst>
                <a:ext uri="{FF2B5EF4-FFF2-40B4-BE49-F238E27FC236}">
                  <a16:creationId xmlns:a16="http://schemas.microsoft.com/office/drawing/2014/main" id="{E252E208-3522-884B-9DE7-7EB157685A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2"/>
              <a:ext cx="1067" cy="8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7" name="Oval 92">
              <a:extLst>
                <a:ext uri="{FF2B5EF4-FFF2-40B4-BE49-F238E27FC236}">
                  <a16:creationId xmlns:a16="http://schemas.microsoft.com/office/drawing/2014/main" id="{957DD520-6280-3E4E-BAD7-651F514139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1" y="2381"/>
              <a:ext cx="154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8" name="Oval 93">
              <a:extLst>
                <a:ext uri="{FF2B5EF4-FFF2-40B4-BE49-F238E27FC236}">
                  <a16:creationId xmlns:a16="http://schemas.microsoft.com/office/drawing/2014/main" id="{ECF80637-5F56-1F4E-A6A8-ED0FA8AC5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69" name="Oval 94">
              <a:extLst>
                <a:ext uri="{FF2B5EF4-FFF2-40B4-BE49-F238E27FC236}">
                  <a16:creationId xmlns:a16="http://schemas.microsoft.com/office/drawing/2014/main" id="{FFEB5237-B81D-9B45-A444-21BB49902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1"/>
              <a:ext cx="160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95">
              <a:extLst>
                <a:ext uri="{FF2B5EF4-FFF2-40B4-BE49-F238E27FC236}">
                  <a16:creationId xmlns:a16="http://schemas.microsoft.com/office/drawing/2014/main" id="{8C2A523A-6ED6-094A-8260-B51956D79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4"/>
              <a:ext cx="83" cy="764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79" name="Group 96">
            <a:extLst>
              <a:ext uri="{FF2B5EF4-FFF2-40B4-BE49-F238E27FC236}">
                <a16:creationId xmlns:a16="http://schemas.microsoft.com/office/drawing/2014/main" id="{079DFC6E-4E8A-7B4D-8113-190A0989D0FB}"/>
              </a:ext>
            </a:extLst>
          </p:cNvPr>
          <p:cNvGrpSpPr>
            <a:grpSpLocks/>
          </p:cNvGrpSpPr>
          <p:nvPr/>
        </p:nvGrpSpPr>
        <p:grpSpPr bwMode="auto">
          <a:xfrm>
            <a:off x="2734523" y="1369488"/>
            <a:ext cx="667783" cy="586047"/>
            <a:chOff x="-44" y="1473"/>
            <a:chExt cx="981" cy="1105"/>
          </a:xfrm>
        </p:grpSpPr>
        <p:pic>
          <p:nvPicPr>
            <p:cNvPr id="180" name="Picture 97" descr="desktop_computer_stylized_medium">
              <a:extLst>
                <a:ext uri="{FF2B5EF4-FFF2-40B4-BE49-F238E27FC236}">
                  <a16:creationId xmlns:a16="http://schemas.microsoft.com/office/drawing/2014/main" id="{FB14A9C2-A921-3747-8B81-81EE51820A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1" name="Freeform 98">
              <a:extLst>
                <a:ext uri="{FF2B5EF4-FFF2-40B4-BE49-F238E27FC236}">
                  <a16:creationId xmlns:a16="http://schemas.microsoft.com/office/drawing/2014/main" id="{9C2960BD-B3C9-AE44-9E68-217EF326BF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8" name="Line 15">
            <a:extLst>
              <a:ext uri="{FF2B5EF4-FFF2-40B4-BE49-F238E27FC236}">
                <a16:creationId xmlns:a16="http://schemas.microsoft.com/office/drawing/2014/main" id="{9030FA43-2615-A74C-949D-871EDD5258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99897" y="1993139"/>
            <a:ext cx="510" cy="4465805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Text Box 37">
            <a:extLst>
              <a:ext uri="{FF2B5EF4-FFF2-40B4-BE49-F238E27FC236}">
                <a16:creationId xmlns:a16="http://schemas.microsoft.com/office/drawing/2014/main" id="{7717F97B-37DE-2442-8F9E-81FB9F33AB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6707" y="6459827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90" name="Line 15">
            <a:extLst>
              <a:ext uri="{FF2B5EF4-FFF2-40B4-BE49-F238E27FC236}">
                <a16:creationId xmlns:a16="http://schemas.microsoft.com/office/drawing/2014/main" id="{6E5A588C-0539-7140-B8E3-80735DCD2D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67352" y="2001551"/>
            <a:ext cx="510" cy="4465805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Text Box 37">
            <a:extLst>
              <a:ext uri="{FF2B5EF4-FFF2-40B4-BE49-F238E27FC236}">
                <a16:creationId xmlns:a16="http://schemas.microsoft.com/office/drawing/2014/main" id="{716E4165-7532-204E-993F-D649CD871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4162" y="6468239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sp>
        <p:nvSpPr>
          <p:cNvPr id="92" name="Slide Number Placeholder 2">
            <a:extLst>
              <a:ext uri="{FF2B5EF4-FFF2-40B4-BE49-F238E27FC236}">
                <a16:creationId xmlns:a16="http://schemas.microsoft.com/office/drawing/2014/main" id="{5F971824-E93B-A24D-9AB3-D5859F34E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33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3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0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 cookies: comments</a:t>
            </a:r>
            <a:endParaRPr lang="en-US" sz="4400" dirty="0"/>
          </a:p>
        </p:txBody>
      </p:sp>
      <p:sp>
        <p:nvSpPr>
          <p:cNvPr id="88" name="Rectangle 3">
            <a:extLst>
              <a:ext uri="{FF2B5EF4-FFF2-40B4-BE49-F238E27FC236}">
                <a16:creationId xmlns:a16="http://schemas.microsoft.com/office/drawing/2014/main" id="{7CD5F1C3-47BC-1645-A288-078B99127C22}"/>
              </a:ext>
            </a:extLst>
          </p:cNvPr>
          <p:cNvSpPr txBox="1">
            <a:spLocks noChangeArrowheads="1"/>
          </p:cNvSpPr>
          <p:nvPr/>
        </p:nvSpPr>
        <p:spPr>
          <a:xfrm>
            <a:off x="648049" y="1556443"/>
            <a:ext cx="6034668" cy="26416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What cookies can be used for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:</a:t>
            </a: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authorization</a:t>
            </a: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shopping carts</a:t>
            </a: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recommendations</a:t>
            </a: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user session state (Web e-mail)</a:t>
            </a:r>
          </a:p>
        </p:txBody>
      </p:sp>
      <p:sp>
        <p:nvSpPr>
          <p:cNvPr id="89" name="Rectangle 13">
            <a:extLst>
              <a:ext uri="{FF2B5EF4-FFF2-40B4-BE49-F238E27FC236}">
                <a16:creationId xmlns:a16="http://schemas.microsoft.com/office/drawing/2014/main" id="{BC2253F6-EA38-7C47-9CAD-4C2EC6BB2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4291" y="1568189"/>
            <a:ext cx="3810000" cy="3553646"/>
          </a:xfrm>
          <a:prstGeom prst="rect">
            <a:avLst/>
          </a:prstGeom>
          <a:noFill/>
          <a:ln w="19050">
            <a:solidFill>
              <a:srgbClr val="0000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cookies and privacy: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cookies permit sites to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learn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a lot about you on their site.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third party persistent cookies (tracking cookies) allow common identity (cookie value) to be tracked across multiple web sites</a:t>
            </a:r>
          </a:p>
        </p:txBody>
      </p:sp>
      <p:sp>
        <p:nvSpPr>
          <p:cNvPr id="90" name="Text Box 14">
            <a:extLst>
              <a:ext uri="{FF2B5EF4-FFF2-40B4-BE49-F238E27FC236}">
                <a16:creationId xmlns:a16="http://schemas.microsoft.com/office/drawing/2014/main" id="{D023EC46-D7D8-D04C-9048-D7EFE18FF3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9568" y="1325611"/>
            <a:ext cx="838691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aside</a:t>
            </a:r>
          </a:p>
        </p:txBody>
      </p:sp>
      <p:sp>
        <p:nvSpPr>
          <p:cNvPr id="91" name="Rectangle 15">
            <a:extLst>
              <a:ext uri="{FF2B5EF4-FFF2-40B4-BE49-F238E27FC236}">
                <a16:creationId xmlns:a16="http://schemas.microsoft.com/office/drawing/2014/main" id="{2C2FE22D-B17F-7C44-AE2F-8249765866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562" y="3980757"/>
            <a:ext cx="6267067" cy="264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Challenge: How to keep 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state?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at protocol endpoints: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maintain state at sender/receiver </a:t>
            </a:r>
            <a:r>
              <a: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over multiple</a:t>
            </a:r>
            <a:r>
              <a:rPr kumimoji="0" lang="en-US" altLang="en-US" sz="280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transactions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 messages: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cookies in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messages carry state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4CE1477A-D004-E440-8562-59DA6EAD8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49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Web caches</a:t>
            </a:r>
            <a:endParaRPr lang="en-US" sz="4400" dirty="0"/>
          </a:p>
        </p:txBody>
      </p:sp>
      <p:grpSp>
        <p:nvGrpSpPr>
          <p:cNvPr id="8" name="Group 171">
            <a:extLst>
              <a:ext uri="{FF2B5EF4-FFF2-40B4-BE49-F238E27FC236}">
                <a16:creationId xmlns:a16="http://schemas.microsoft.com/office/drawing/2014/main" id="{E76E25C6-83D0-304F-B3E3-A37D3DAE7B5C}"/>
              </a:ext>
            </a:extLst>
          </p:cNvPr>
          <p:cNvGrpSpPr>
            <a:grpSpLocks/>
          </p:cNvGrpSpPr>
          <p:nvPr/>
        </p:nvGrpSpPr>
        <p:grpSpPr bwMode="auto">
          <a:xfrm>
            <a:off x="6272213" y="2445088"/>
            <a:ext cx="687387" cy="763588"/>
            <a:chOff x="-44" y="1473"/>
            <a:chExt cx="981" cy="1105"/>
          </a:xfrm>
        </p:grpSpPr>
        <p:pic>
          <p:nvPicPr>
            <p:cNvPr id="10" name="Picture 172" descr="desktop_computer_stylized_medium">
              <a:extLst>
                <a:ext uri="{FF2B5EF4-FFF2-40B4-BE49-F238E27FC236}">
                  <a16:creationId xmlns:a16="http://schemas.microsoft.com/office/drawing/2014/main" id="{CB2AE99F-D134-A74A-947C-5E7B017C1D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Freeform 173">
              <a:extLst>
                <a:ext uri="{FF2B5EF4-FFF2-40B4-BE49-F238E27FC236}">
                  <a16:creationId xmlns:a16="http://schemas.microsoft.com/office/drawing/2014/main" id="{CC3CBC7E-C664-ED4A-8BFE-4C6C0A390F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" name="Group 102">
            <a:extLst>
              <a:ext uri="{FF2B5EF4-FFF2-40B4-BE49-F238E27FC236}">
                <a16:creationId xmlns:a16="http://schemas.microsoft.com/office/drawing/2014/main" id="{341AE079-CB6E-AE4A-A6CF-6667D0BCC3A6}"/>
              </a:ext>
            </a:extLst>
          </p:cNvPr>
          <p:cNvGrpSpPr>
            <a:grpSpLocks/>
          </p:cNvGrpSpPr>
          <p:nvPr/>
        </p:nvGrpSpPr>
        <p:grpSpPr bwMode="auto">
          <a:xfrm>
            <a:off x="6337300" y="4318338"/>
            <a:ext cx="687388" cy="763588"/>
            <a:chOff x="-44" y="1473"/>
            <a:chExt cx="981" cy="1105"/>
          </a:xfrm>
        </p:grpSpPr>
        <p:pic>
          <p:nvPicPr>
            <p:cNvPr id="13" name="Picture 103" descr="desktop_computer_stylized_medium">
              <a:extLst>
                <a:ext uri="{FF2B5EF4-FFF2-40B4-BE49-F238E27FC236}">
                  <a16:creationId xmlns:a16="http://schemas.microsoft.com/office/drawing/2014/main" id="{0F7D667F-14F5-8947-8466-5A2508D1F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Freeform 104">
              <a:extLst>
                <a:ext uri="{FF2B5EF4-FFF2-40B4-BE49-F238E27FC236}">
                  <a16:creationId xmlns:a16="http://schemas.microsoft.com/office/drawing/2014/main" id="{1CCE495C-FE29-374C-9BCD-5BFBA55DE77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8" name="Group 105">
            <a:extLst>
              <a:ext uri="{FF2B5EF4-FFF2-40B4-BE49-F238E27FC236}">
                <a16:creationId xmlns:a16="http://schemas.microsoft.com/office/drawing/2014/main" id="{713D2680-FE84-BF45-82AB-42E37E22BD97}"/>
              </a:ext>
            </a:extLst>
          </p:cNvPr>
          <p:cNvGrpSpPr>
            <a:grpSpLocks/>
          </p:cNvGrpSpPr>
          <p:nvPr/>
        </p:nvGrpSpPr>
        <p:grpSpPr bwMode="auto">
          <a:xfrm>
            <a:off x="10423525" y="2586376"/>
            <a:ext cx="433388" cy="715962"/>
            <a:chOff x="4140" y="429"/>
            <a:chExt cx="1425" cy="2396"/>
          </a:xfrm>
        </p:grpSpPr>
        <p:sp>
          <p:nvSpPr>
            <p:cNvPr id="49" name="Freeform 106">
              <a:extLst>
                <a:ext uri="{FF2B5EF4-FFF2-40B4-BE49-F238E27FC236}">
                  <a16:creationId xmlns:a16="http://schemas.microsoft.com/office/drawing/2014/main" id="{F351644B-40EC-1643-B55C-BD6490B42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Rectangle 107">
              <a:extLst>
                <a:ext uri="{FF2B5EF4-FFF2-40B4-BE49-F238E27FC236}">
                  <a16:creationId xmlns:a16="http://schemas.microsoft.com/office/drawing/2014/main" id="{C431E1A6-A308-714C-9DB4-CD66A6C1E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" name="Freeform 108">
              <a:extLst>
                <a:ext uri="{FF2B5EF4-FFF2-40B4-BE49-F238E27FC236}">
                  <a16:creationId xmlns:a16="http://schemas.microsoft.com/office/drawing/2014/main" id="{31CFCE65-E538-0841-8EF3-0F63DB894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109">
              <a:extLst>
                <a:ext uri="{FF2B5EF4-FFF2-40B4-BE49-F238E27FC236}">
                  <a16:creationId xmlns:a16="http://schemas.microsoft.com/office/drawing/2014/main" id="{ECC9C409-7630-F84A-B584-5C94715A6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Rectangle 110">
              <a:extLst>
                <a:ext uri="{FF2B5EF4-FFF2-40B4-BE49-F238E27FC236}">
                  <a16:creationId xmlns:a16="http://schemas.microsoft.com/office/drawing/2014/main" id="{F46717B0-272A-7C4F-B732-92EEC8E77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69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4" name="Group 111">
              <a:extLst>
                <a:ext uri="{FF2B5EF4-FFF2-40B4-BE49-F238E27FC236}">
                  <a16:creationId xmlns:a16="http://schemas.microsoft.com/office/drawing/2014/main" id="{F4ACB840-83DF-404B-A66F-DEBB071861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" name="AutoShape 112">
                <a:extLst>
                  <a:ext uri="{FF2B5EF4-FFF2-40B4-BE49-F238E27FC236}">
                    <a16:creationId xmlns:a16="http://schemas.microsoft.com/office/drawing/2014/main" id="{A911B0DC-A8C2-124C-9C82-2A735A79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0" name="AutoShape 113">
                <a:extLst>
                  <a:ext uri="{FF2B5EF4-FFF2-40B4-BE49-F238E27FC236}">
                    <a16:creationId xmlns:a16="http://schemas.microsoft.com/office/drawing/2014/main" id="{9F0B8CE7-288A-EE43-A6E4-C3D97C626F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3"/>
                <a:ext cx="690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5" name="Rectangle 114">
              <a:extLst>
                <a:ext uri="{FF2B5EF4-FFF2-40B4-BE49-F238E27FC236}">
                  <a16:creationId xmlns:a16="http://schemas.microsoft.com/office/drawing/2014/main" id="{766D4B94-8E57-804B-B018-819DFD6CDC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6" name="Group 115">
              <a:extLst>
                <a:ext uri="{FF2B5EF4-FFF2-40B4-BE49-F238E27FC236}">
                  <a16:creationId xmlns:a16="http://schemas.microsoft.com/office/drawing/2014/main" id="{D994FF4C-7626-D748-A12D-5D1C5FEE1A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7" name="AutoShape 116">
                <a:extLst>
                  <a:ext uri="{FF2B5EF4-FFF2-40B4-BE49-F238E27FC236}">
                    <a16:creationId xmlns:a16="http://schemas.microsoft.com/office/drawing/2014/main" id="{198A1BC7-4B65-BC4C-8A29-B983D8E1F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78" name="AutoShape 117">
                <a:extLst>
                  <a:ext uri="{FF2B5EF4-FFF2-40B4-BE49-F238E27FC236}">
                    <a16:creationId xmlns:a16="http://schemas.microsoft.com/office/drawing/2014/main" id="{40DD27E4-9779-CF42-BFDD-6696DFFFA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7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7" name="Rectangle 118">
              <a:extLst>
                <a:ext uri="{FF2B5EF4-FFF2-40B4-BE49-F238E27FC236}">
                  <a16:creationId xmlns:a16="http://schemas.microsoft.com/office/drawing/2014/main" id="{ACA44148-7C10-3C49-BB35-5101746C9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Rectangle 119">
              <a:extLst>
                <a:ext uri="{FF2B5EF4-FFF2-40B4-BE49-F238E27FC236}">
                  <a16:creationId xmlns:a16="http://schemas.microsoft.com/office/drawing/2014/main" id="{4E7711E0-C3F4-3F44-939E-C5EB99D29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6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9" name="Group 120">
              <a:extLst>
                <a:ext uri="{FF2B5EF4-FFF2-40B4-BE49-F238E27FC236}">
                  <a16:creationId xmlns:a16="http://schemas.microsoft.com/office/drawing/2014/main" id="{67EE5E5B-A672-4948-A190-6619EF0F40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5" name="AutoShape 121">
                <a:extLst>
                  <a:ext uri="{FF2B5EF4-FFF2-40B4-BE49-F238E27FC236}">
                    <a16:creationId xmlns:a16="http://schemas.microsoft.com/office/drawing/2014/main" id="{05F4D1D6-814A-6E46-A67F-0AB27A8D1C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76" name="AutoShape 122">
                <a:extLst>
                  <a:ext uri="{FF2B5EF4-FFF2-40B4-BE49-F238E27FC236}">
                    <a16:creationId xmlns:a16="http://schemas.microsoft.com/office/drawing/2014/main" id="{B26FB4DB-5CE0-0547-A9EF-8F3F889E2A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83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60" name="Freeform 123">
              <a:extLst>
                <a:ext uri="{FF2B5EF4-FFF2-40B4-BE49-F238E27FC236}">
                  <a16:creationId xmlns:a16="http://schemas.microsoft.com/office/drawing/2014/main" id="{06773D0F-8045-BA4B-A438-853ED5C1E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61" name="Group 124">
              <a:extLst>
                <a:ext uri="{FF2B5EF4-FFF2-40B4-BE49-F238E27FC236}">
                  <a16:creationId xmlns:a16="http://schemas.microsoft.com/office/drawing/2014/main" id="{2289418B-58E5-6F41-8BA5-C30F733D8B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3" name="AutoShape 125">
                <a:extLst>
                  <a:ext uri="{FF2B5EF4-FFF2-40B4-BE49-F238E27FC236}">
                    <a16:creationId xmlns:a16="http://schemas.microsoft.com/office/drawing/2014/main" id="{38E6EBDC-7542-364B-BAB0-D30286482B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74" name="AutoShape 126">
                <a:extLst>
                  <a:ext uri="{FF2B5EF4-FFF2-40B4-BE49-F238E27FC236}">
                    <a16:creationId xmlns:a16="http://schemas.microsoft.com/office/drawing/2014/main" id="{54B2EB69-B7C9-EC42-B99F-19CC17D5EA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62" name="Rectangle 127">
              <a:extLst>
                <a:ext uri="{FF2B5EF4-FFF2-40B4-BE49-F238E27FC236}">
                  <a16:creationId xmlns:a16="http://schemas.microsoft.com/office/drawing/2014/main" id="{08BCE1F3-76AF-E441-89A0-DA57E700E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" name="Freeform 128">
              <a:extLst>
                <a:ext uri="{FF2B5EF4-FFF2-40B4-BE49-F238E27FC236}">
                  <a16:creationId xmlns:a16="http://schemas.microsoft.com/office/drawing/2014/main" id="{4B174135-D9EA-854A-9853-AC5CCDD44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27D55DC-6C82-634A-B79C-B427EAAD4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Oval 130">
              <a:extLst>
                <a:ext uri="{FF2B5EF4-FFF2-40B4-BE49-F238E27FC236}">
                  <a16:creationId xmlns:a16="http://schemas.microsoft.com/office/drawing/2014/main" id="{3BB31101-2EB7-F44D-8AA6-0366039E9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" y="2612"/>
              <a:ext cx="47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79253978-26CE-7249-A74C-F9743D4FBD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AutoShape 132">
              <a:extLst>
                <a:ext uri="{FF2B5EF4-FFF2-40B4-BE49-F238E27FC236}">
                  <a16:creationId xmlns:a16="http://schemas.microsoft.com/office/drawing/2014/main" id="{D2E63390-A569-3942-9FC4-1FAF9A9C77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6"/>
              <a:ext cx="1201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8" name="AutoShape 133">
              <a:extLst>
                <a:ext uri="{FF2B5EF4-FFF2-40B4-BE49-F238E27FC236}">
                  <a16:creationId xmlns:a16="http://schemas.microsoft.com/office/drawing/2014/main" id="{76E84029-5A5D-0B43-A027-68F72A0B10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9" name="Oval 134">
              <a:extLst>
                <a:ext uri="{FF2B5EF4-FFF2-40B4-BE49-F238E27FC236}">
                  <a16:creationId xmlns:a16="http://schemas.microsoft.com/office/drawing/2014/main" id="{3E213C1D-2C02-AD4C-9E3D-D83B7E9B8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4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0" name="Oval 135">
              <a:extLst>
                <a:ext uri="{FF2B5EF4-FFF2-40B4-BE49-F238E27FC236}">
                  <a16:creationId xmlns:a16="http://schemas.microsoft.com/office/drawing/2014/main" id="{8AAFA532-A081-384C-AB75-218BDC209A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71" name="Oval 136">
              <a:extLst>
                <a:ext uri="{FF2B5EF4-FFF2-40B4-BE49-F238E27FC236}">
                  <a16:creationId xmlns:a16="http://schemas.microsoft.com/office/drawing/2014/main" id="{56B5635A-EB88-0440-8FBB-410A578DE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79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2" name="Rectangle 137">
              <a:extLst>
                <a:ext uri="{FF2B5EF4-FFF2-40B4-BE49-F238E27FC236}">
                  <a16:creationId xmlns:a16="http://schemas.microsoft.com/office/drawing/2014/main" id="{DB35C1A6-F8F8-A34C-83A8-1C5F2BC02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7"/>
              <a:ext cx="84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1" name="Rectangle 3">
            <a:extLst>
              <a:ext uri="{FF2B5EF4-FFF2-40B4-BE49-F238E27FC236}">
                <a16:creationId xmlns:a16="http://schemas.microsoft.com/office/drawing/2014/main" id="{0E93D937-D6CD-8B48-B770-F30B1D0D993E}"/>
              </a:ext>
            </a:extLst>
          </p:cNvPr>
          <p:cNvSpPr txBox="1">
            <a:spLocks noChangeArrowheads="1"/>
          </p:cNvSpPr>
          <p:nvPr/>
        </p:nvSpPr>
        <p:spPr>
          <a:xfrm>
            <a:off x="794606" y="2233994"/>
            <a:ext cx="4908362" cy="37623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user configures browser to point to a (local)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cache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browser sends all HTTP requests to cache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if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object in cache: cache returns object to client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else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cache requests object from origin server, caches received object, then returns object to client</a:t>
            </a:r>
          </a:p>
        </p:txBody>
      </p:sp>
      <p:sp>
        <p:nvSpPr>
          <p:cNvPr id="82" name="Rectangle 4">
            <a:extLst>
              <a:ext uri="{FF2B5EF4-FFF2-40B4-BE49-F238E27FC236}">
                <a16:creationId xmlns:a16="http://schemas.microsoft.com/office/drawing/2014/main" id="{333F1EEA-A155-1C41-80CD-10E94B83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380" y="1333500"/>
            <a:ext cx="10292615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Goal: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satisfy client requests without involving origin server</a:t>
            </a:r>
          </a:p>
        </p:txBody>
      </p:sp>
      <p:sp>
        <p:nvSpPr>
          <p:cNvPr id="83" name="Text Box 6">
            <a:extLst>
              <a:ext uri="{FF2B5EF4-FFF2-40B4-BE49-F238E27FC236}">
                <a16:creationId xmlns:a16="http://schemas.microsoft.com/office/drawing/2014/main" id="{70E92C74-86C4-E048-AD53-D4201EAFC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6675" y="3118188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568D9C3-D40D-D946-AB3E-DA830336DA5D}"/>
              </a:ext>
            </a:extLst>
          </p:cNvPr>
          <p:cNvGrpSpPr/>
          <p:nvPr/>
        </p:nvGrpSpPr>
        <p:grpSpPr>
          <a:xfrm>
            <a:off x="8270000" y="2687749"/>
            <a:ext cx="786882" cy="1235302"/>
            <a:chOff x="8270000" y="2687749"/>
            <a:chExt cx="786882" cy="1235302"/>
          </a:xfrm>
        </p:grpSpPr>
        <p:grpSp>
          <p:nvGrpSpPr>
            <p:cNvPr id="15" name="Group 138">
              <a:extLst>
                <a:ext uri="{FF2B5EF4-FFF2-40B4-BE49-F238E27FC236}">
                  <a16:creationId xmlns:a16="http://schemas.microsoft.com/office/drawing/2014/main" id="{BCAE7764-70F3-6C4D-BAB2-DE0B7C89D8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75663" y="3207088"/>
              <a:ext cx="400050" cy="715963"/>
              <a:chOff x="4140" y="429"/>
              <a:chExt cx="1425" cy="2396"/>
            </a:xfrm>
          </p:grpSpPr>
          <p:sp>
            <p:nvSpPr>
              <p:cNvPr id="16" name="Freeform 139">
                <a:extLst>
                  <a:ext uri="{FF2B5EF4-FFF2-40B4-BE49-F238E27FC236}">
                    <a16:creationId xmlns:a16="http://schemas.microsoft.com/office/drawing/2014/main" id="{F1B2DFA0-F79D-7B41-AEB4-30CE9076E7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7" name="Rectangle 140">
                <a:extLst>
                  <a:ext uri="{FF2B5EF4-FFF2-40B4-BE49-F238E27FC236}">
                    <a16:creationId xmlns:a16="http://schemas.microsoft.com/office/drawing/2014/main" id="{C5E2EFBB-BBC5-9A42-BB0E-E6D6D2C22E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8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8" name="Freeform 141">
                <a:extLst>
                  <a:ext uri="{FF2B5EF4-FFF2-40B4-BE49-F238E27FC236}">
                    <a16:creationId xmlns:a16="http://schemas.microsoft.com/office/drawing/2014/main" id="{55529617-AF40-4A4A-B8BE-0A1D9AFF98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9" name="Freeform 142">
                <a:extLst>
                  <a:ext uri="{FF2B5EF4-FFF2-40B4-BE49-F238E27FC236}">
                    <a16:creationId xmlns:a16="http://schemas.microsoft.com/office/drawing/2014/main" id="{CD96A818-3AB4-9749-B364-C94B61E39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0" name="Rectangle 143">
                <a:extLst>
                  <a:ext uri="{FF2B5EF4-FFF2-40B4-BE49-F238E27FC236}">
                    <a16:creationId xmlns:a16="http://schemas.microsoft.com/office/drawing/2014/main" id="{6CB7A8CB-28B7-454A-B6FA-0B497C6EA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" name="Group 144">
                <a:extLst>
                  <a:ext uri="{FF2B5EF4-FFF2-40B4-BE49-F238E27FC236}">
                    <a16:creationId xmlns:a16="http://schemas.microsoft.com/office/drawing/2014/main" id="{B151228D-C4D6-FC47-B4C4-E4FEAAC8EB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6" name="AutoShape 145">
                  <a:extLst>
                    <a:ext uri="{FF2B5EF4-FFF2-40B4-BE49-F238E27FC236}">
                      <a16:creationId xmlns:a16="http://schemas.microsoft.com/office/drawing/2014/main" id="{581E8E47-6DB1-F54B-9476-01B6F2E300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0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" name="AutoShape 146">
                  <a:extLst>
                    <a:ext uri="{FF2B5EF4-FFF2-40B4-BE49-F238E27FC236}">
                      <a16:creationId xmlns:a16="http://schemas.microsoft.com/office/drawing/2014/main" id="{7F2D9B2C-626D-344A-83E2-C990F84150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70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2" name="Rectangle 147">
                <a:extLst>
                  <a:ext uri="{FF2B5EF4-FFF2-40B4-BE49-F238E27FC236}">
                    <a16:creationId xmlns:a16="http://schemas.microsoft.com/office/drawing/2014/main" id="{06A6E158-AA9B-7643-9927-3F063660DC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" name="Group 148">
                <a:extLst>
                  <a:ext uri="{FF2B5EF4-FFF2-40B4-BE49-F238E27FC236}">
                    <a16:creationId xmlns:a16="http://schemas.microsoft.com/office/drawing/2014/main" id="{24564C8A-097F-5447-B760-9CD6285FD6E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4" name="AutoShape 149">
                  <a:extLst>
                    <a:ext uri="{FF2B5EF4-FFF2-40B4-BE49-F238E27FC236}">
                      <a16:creationId xmlns:a16="http://schemas.microsoft.com/office/drawing/2014/main" id="{04C4FA5A-4748-2D42-BA0D-06AFE4DAEE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5" name="AutoShape 150">
                  <a:extLst>
                    <a:ext uri="{FF2B5EF4-FFF2-40B4-BE49-F238E27FC236}">
                      <a16:creationId xmlns:a16="http://schemas.microsoft.com/office/drawing/2014/main" id="{84E1D8C6-7DEE-484B-99EE-B608D1AEB0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" y="2583"/>
                  <a:ext cx="692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4" name="Rectangle 151">
                <a:extLst>
                  <a:ext uri="{FF2B5EF4-FFF2-40B4-BE49-F238E27FC236}">
                    <a16:creationId xmlns:a16="http://schemas.microsoft.com/office/drawing/2014/main" id="{454AD9D8-054B-E244-8A65-C00DC300D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9" y="1359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5" name="Rectangle 152">
                <a:extLst>
                  <a:ext uri="{FF2B5EF4-FFF2-40B4-BE49-F238E27FC236}">
                    <a16:creationId xmlns:a16="http://schemas.microsoft.com/office/drawing/2014/main" id="{40C54BAB-9592-ED4B-80E1-874156D7B1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6" name="Group 153">
                <a:extLst>
                  <a:ext uri="{FF2B5EF4-FFF2-40B4-BE49-F238E27FC236}">
                    <a16:creationId xmlns:a16="http://schemas.microsoft.com/office/drawing/2014/main" id="{64CB2613-6494-6C4A-AC96-EDE0548984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" name="AutoShape 154">
                  <a:extLst>
                    <a:ext uri="{FF2B5EF4-FFF2-40B4-BE49-F238E27FC236}">
                      <a16:creationId xmlns:a16="http://schemas.microsoft.com/office/drawing/2014/main" id="{A27D1399-0ADF-5D43-8B09-BCD5BD0CD0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6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" name="AutoShape 155">
                  <a:extLst>
                    <a:ext uri="{FF2B5EF4-FFF2-40B4-BE49-F238E27FC236}">
                      <a16:creationId xmlns:a16="http://schemas.microsoft.com/office/drawing/2014/main" id="{20A4C850-89B5-6B44-820C-B66073B752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" name="Freeform 156">
                <a:extLst>
                  <a:ext uri="{FF2B5EF4-FFF2-40B4-BE49-F238E27FC236}">
                    <a16:creationId xmlns:a16="http://schemas.microsoft.com/office/drawing/2014/main" id="{69CA70FC-8D55-3C40-9230-BB1B319F0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pSp>
            <p:nvGrpSpPr>
              <p:cNvPr id="28" name="Group 157">
                <a:extLst>
                  <a:ext uri="{FF2B5EF4-FFF2-40B4-BE49-F238E27FC236}">
                    <a16:creationId xmlns:a16="http://schemas.microsoft.com/office/drawing/2014/main" id="{592B4F87-8FD7-004F-9CBD-2E07936D76B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0" name="AutoShape 158">
                  <a:extLst>
                    <a:ext uri="{FF2B5EF4-FFF2-40B4-BE49-F238E27FC236}">
                      <a16:creationId xmlns:a16="http://schemas.microsoft.com/office/drawing/2014/main" id="{52452D42-BA3E-B548-9F26-4F10DEBFFC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8"/>
                  <a:ext cx="726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1" name="AutoShape 159">
                  <a:extLst>
                    <a:ext uri="{FF2B5EF4-FFF2-40B4-BE49-F238E27FC236}">
                      <a16:creationId xmlns:a16="http://schemas.microsoft.com/office/drawing/2014/main" id="{2E496C07-9C8C-B34F-8201-DBF2AB09E8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4"/>
                  <a:ext cx="690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9" name="Rectangle 160">
                <a:extLst>
                  <a:ext uri="{FF2B5EF4-FFF2-40B4-BE49-F238E27FC236}">
                    <a16:creationId xmlns:a16="http://schemas.microsoft.com/office/drawing/2014/main" id="{507783BC-460D-F943-9047-6C6F897FE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68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" name="Freeform 161">
                <a:extLst>
                  <a:ext uri="{FF2B5EF4-FFF2-40B4-BE49-F238E27FC236}">
                    <a16:creationId xmlns:a16="http://schemas.microsoft.com/office/drawing/2014/main" id="{88257E4A-4830-E644-BAF7-847C2053B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1" name="Freeform 162">
                <a:extLst>
                  <a:ext uri="{FF2B5EF4-FFF2-40B4-BE49-F238E27FC236}">
                    <a16:creationId xmlns:a16="http://schemas.microsoft.com/office/drawing/2014/main" id="{24A3F621-17CD-4645-A51D-7042FE22E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" name="Oval 163">
                <a:extLst>
                  <a:ext uri="{FF2B5EF4-FFF2-40B4-BE49-F238E27FC236}">
                    <a16:creationId xmlns:a16="http://schemas.microsoft.com/office/drawing/2014/main" id="{EA7A271B-C672-7748-BB6C-4320F9AE91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20" y="2612"/>
                <a:ext cx="45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" name="Freeform 164">
                <a:extLst>
                  <a:ext uri="{FF2B5EF4-FFF2-40B4-BE49-F238E27FC236}">
                    <a16:creationId xmlns:a16="http://schemas.microsoft.com/office/drawing/2014/main" id="{BF246A84-BFE7-3049-922B-DD8B6EA2E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4" name="AutoShape 165">
                <a:extLst>
                  <a:ext uri="{FF2B5EF4-FFF2-40B4-BE49-F238E27FC236}">
                    <a16:creationId xmlns:a16="http://schemas.microsoft.com/office/drawing/2014/main" id="{A85BFA7C-936F-3A41-9B80-F269D0D81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9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" name="AutoShape 166">
                <a:extLst>
                  <a:ext uri="{FF2B5EF4-FFF2-40B4-BE49-F238E27FC236}">
                    <a16:creationId xmlns:a16="http://schemas.microsoft.com/office/drawing/2014/main" id="{143F5A2C-3FCC-214E-B1DD-37354850C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8" y="2713"/>
                <a:ext cx="1069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" name="Oval 167">
                <a:extLst>
                  <a:ext uri="{FF2B5EF4-FFF2-40B4-BE49-F238E27FC236}">
                    <a16:creationId xmlns:a16="http://schemas.microsoft.com/office/drawing/2014/main" id="{9F154E92-095E-194F-B02E-9A00467A04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8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" name="Oval 168">
                <a:extLst>
                  <a:ext uri="{FF2B5EF4-FFF2-40B4-BE49-F238E27FC236}">
                    <a16:creationId xmlns:a16="http://schemas.microsoft.com/office/drawing/2014/main" id="{9D1FEADC-3D9C-A84B-8B87-2D971178EA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5" y="2384"/>
                <a:ext cx="158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8" name="Oval 169">
                <a:extLst>
                  <a:ext uri="{FF2B5EF4-FFF2-40B4-BE49-F238E27FC236}">
                    <a16:creationId xmlns:a16="http://schemas.microsoft.com/office/drawing/2014/main" id="{4E9E3512-C0DF-9C4B-84D2-8F5465E6D8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0" y="2379"/>
                <a:ext cx="158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Rectangle 170">
                <a:extLst>
                  <a:ext uri="{FF2B5EF4-FFF2-40B4-BE49-F238E27FC236}">
                    <a16:creationId xmlns:a16="http://schemas.microsoft.com/office/drawing/2014/main" id="{4D132F38-B955-6A4E-A501-5DB6D9BF92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4" name="Text Box 8">
              <a:extLst>
                <a:ext uri="{FF2B5EF4-FFF2-40B4-BE49-F238E27FC236}">
                  <a16:creationId xmlns:a16="http://schemas.microsoft.com/office/drawing/2014/main" id="{5DE1E660-E2FD-8848-B0BB-84A037DCCC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70000" y="2687749"/>
              <a:ext cx="786882" cy="5909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Web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cache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5" name="Text Box 21">
            <a:extLst>
              <a:ext uri="{FF2B5EF4-FFF2-40B4-BE49-F238E27FC236}">
                <a16:creationId xmlns:a16="http://schemas.microsoft.com/office/drawing/2014/main" id="{E15405A8-0743-624D-A374-AA89B476D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8913" y="5089863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86" name="Group 53">
            <a:extLst>
              <a:ext uri="{FF2B5EF4-FFF2-40B4-BE49-F238E27FC236}">
                <a16:creationId xmlns:a16="http://schemas.microsoft.com/office/drawing/2014/main" id="{006A4F95-0B3D-AC43-A627-71A7FD2195DC}"/>
              </a:ext>
            </a:extLst>
          </p:cNvPr>
          <p:cNvGrpSpPr>
            <a:grpSpLocks/>
          </p:cNvGrpSpPr>
          <p:nvPr/>
        </p:nvGrpSpPr>
        <p:grpSpPr bwMode="auto">
          <a:xfrm>
            <a:off x="6915150" y="3845263"/>
            <a:ext cx="1490663" cy="760413"/>
            <a:chOff x="2942" y="2580"/>
            <a:chExt cx="939" cy="479"/>
          </a:xfrm>
        </p:grpSpPr>
        <p:sp>
          <p:nvSpPr>
            <p:cNvPr id="87" name="Line 19">
              <a:extLst>
                <a:ext uri="{FF2B5EF4-FFF2-40B4-BE49-F238E27FC236}">
                  <a16:creationId xmlns:a16="http://schemas.microsoft.com/office/drawing/2014/main" id="{C4FCDE12-2844-E249-88D6-1248CC2CE8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8" y="2580"/>
              <a:ext cx="883" cy="47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Text Box 23">
              <a:extLst>
                <a:ext uri="{FF2B5EF4-FFF2-40B4-BE49-F238E27FC236}">
                  <a16:creationId xmlns:a16="http://schemas.microsoft.com/office/drawing/2014/main" id="{BDF0B946-2F1F-B54D-8334-894004430B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907361">
              <a:off x="2942" y="264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93" name="Group 54">
            <a:extLst>
              <a:ext uri="{FF2B5EF4-FFF2-40B4-BE49-F238E27FC236}">
                <a16:creationId xmlns:a16="http://schemas.microsoft.com/office/drawing/2014/main" id="{0430DB37-F13E-FB4C-8461-73427AD15541}"/>
              </a:ext>
            </a:extLst>
          </p:cNvPr>
          <p:cNvGrpSpPr>
            <a:grpSpLocks/>
          </p:cNvGrpSpPr>
          <p:nvPr/>
        </p:nvGrpSpPr>
        <p:grpSpPr bwMode="auto">
          <a:xfrm>
            <a:off x="7054850" y="3932576"/>
            <a:ext cx="1487488" cy="785812"/>
            <a:chOff x="3030" y="2635"/>
            <a:chExt cx="937" cy="495"/>
          </a:xfrm>
        </p:grpSpPr>
        <p:sp>
          <p:nvSpPr>
            <p:cNvPr id="94" name="Line 20">
              <a:extLst>
                <a:ext uri="{FF2B5EF4-FFF2-40B4-BE49-F238E27FC236}">
                  <a16:creationId xmlns:a16="http://schemas.microsoft.com/office/drawing/2014/main" id="{68522646-1C6E-6141-85AF-6F21328BDB5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30" y="2635"/>
              <a:ext cx="884" cy="49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5" name="Text Box 25">
              <a:extLst>
                <a:ext uri="{FF2B5EF4-FFF2-40B4-BE49-F238E27FC236}">
                  <a16:creationId xmlns:a16="http://schemas.microsoft.com/office/drawing/2014/main" id="{497C49B3-B78E-EF40-9F30-9D168B831D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862217">
              <a:off x="3069" y="2846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96" name="Group 49">
            <a:extLst>
              <a:ext uri="{FF2B5EF4-FFF2-40B4-BE49-F238E27FC236}">
                <a16:creationId xmlns:a16="http://schemas.microsoft.com/office/drawing/2014/main" id="{8EC23EE2-3572-4749-B83B-56A3E22AF760}"/>
              </a:ext>
            </a:extLst>
          </p:cNvPr>
          <p:cNvGrpSpPr>
            <a:grpSpLocks/>
          </p:cNvGrpSpPr>
          <p:nvPr/>
        </p:nvGrpSpPr>
        <p:grpSpPr bwMode="auto">
          <a:xfrm>
            <a:off x="7010400" y="2873713"/>
            <a:ext cx="3251200" cy="730250"/>
            <a:chOff x="3002" y="1979"/>
            <a:chExt cx="2048" cy="460"/>
          </a:xfrm>
        </p:grpSpPr>
        <p:sp>
          <p:nvSpPr>
            <p:cNvPr id="97" name="Freeform 18">
              <a:extLst>
                <a:ext uri="{FF2B5EF4-FFF2-40B4-BE49-F238E27FC236}">
                  <a16:creationId xmlns:a16="http://schemas.microsoft.com/office/drawing/2014/main" id="{B3BFA12B-AF52-444A-9C8D-FD235EBCD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2" y="1979"/>
              <a:ext cx="2048" cy="460"/>
            </a:xfrm>
            <a:custGeom>
              <a:avLst/>
              <a:gdLst>
                <a:gd name="T0" fmla="*/ 0 w 2048"/>
                <a:gd name="T1" fmla="*/ 2 h 460"/>
                <a:gd name="T2" fmla="*/ 1011 w 2048"/>
                <a:gd name="T3" fmla="*/ 460 h 460"/>
                <a:gd name="T4" fmla="*/ 2048 w 2048"/>
                <a:gd name="T5" fmla="*/ 0 h 460"/>
                <a:gd name="T6" fmla="*/ 0 60000 65536"/>
                <a:gd name="T7" fmla="*/ 0 60000 65536"/>
                <a:gd name="T8" fmla="*/ 0 60000 65536"/>
                <a:gd name="T9" fmla="*/ 0 w 2048"/>
                <a:gd name="T10" fmla="*/ 0 h 460"/>
                <a:gd name="T11" fmla="*/ 2048 w 2048"/>
                <a:gd name="T12" fmla="*/ 460 h 46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48" h="460">
                  <a:moveTo>
                    <a:pt x="0" y="2"/>
                  </a:moveTo>
                  <a:lnTo>
                    <a:pt x="1011" y="460"/>
                  </a:lnTo>
                  <a:lnTo>
                    <a:pt x="2048" y="0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8" name="Text Box 22">
              <a:extLst>
                <a:ext uri="{FF2B5EF4-FFF2-40B4-BE49-F238E27FC236}">
                  <a16:creationId xmlns:a16="http://schemas.microsoft.com/office/drawing/2014/main" id="{5DC9736F-EB13-904A-A584-847C86859C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22049">
              <a:off x="3129" y="200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9" name="Text Box 45">
              <a:extLst>
                <a:ext uri="{FF2B5EF4-FFF2-40B4-BE49-F238E27FC236}">
                  <a16:creationId xmlns:a16="http://schemas.microsoft.com/office/drawing/2014/main" id="{5F201396-3496-B54A-87C0-83E69A7B87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180032">
              <a:off x="4160" y="201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01" name="Text Box 48">
            <a:extLst>
              <a:ext uri="{FF2B5EF4-FFF2-40B4-BE49-F238E27FC236}">
                <a16:creationId xmlns:a16="http://schemas.microsoft.com/office/drawing/2014/main" id="{53C0E2C7-E328-094F-86C2-7FF28BDF9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81826" y="3292132"/>
            <a:ext cx="708848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origin 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103" name="Picture 56">
            <a:extLst>
              <a:ext uri="{FF2B5EF4-FFF2-40B4-BE49-F238E27FC236}">
                <a16:creationId xmlns:a16="http://schemas.microsoft.com/office/drawing/2014/main" id="{D1860A46-FB8D-2145-A291-FDFCD300B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588" y="2381588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4" name="Group 60">
            <a:extLst>
              <a:ext uri="{FF2B5EF4-FFF2-40B4-BE49-F238E27FC236}">
                <a16:creationId xmlns:a16="http://schemas.microsoft.com/office/drawing/2014/main" id="{1E55489F-3411-D147-A30E-37C79E67D16D}"/>
              </a:ext>
            </a:extLst>
          </p:cNvPr>
          <p:cNvGrpSpPr>
            <a:grpSpLocks/>
          </p:cNvGrpSpPr>
          <p:nvPr/>
        </p:nvGrpSpPr>
        <p:grpSpPr bwMode="auto">
          <a:xfrm>
            <a:off x="6237288" y="2421276"/>
            <a:ext cx="4110038" cy="1814512"/>
            <a:chOff x="2515" y="1687"/>
            <a:chExt cx="2589" cy="1143"/>
          </a:xfrm>
        </p:grpSpPr>
        <p:sp>
          <p:nvSpPr>
            <p:cNvPr id="105" name="Freeform 44">
              <a:extLst>
                <a:ext uri="{FF2B5EF4-FFF2-40B4-BE49-F238E27FC236}">
                  <a16:creationId xmlns:a16="http://schemas.microsoft.com/office/drawing/2014/main" id="{AD023CD7-2DF4-0047-A0A8-EE7C8FDF2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5" y="2026"/>
              <a:ext cx="2119" cy="476"/>
            </a:xfrm>
            <a:custGeom>
              <a:avLst/>
              <a:gdLst>
                <a:gd name="T0" fmla="*/ 2119 w 2119"/>
                <a:gd name="T1" fmla="*/ 0 h 476"/>
                <a:gd name="T2" fmla="*/ 1020 w 2119"/>
                <a:gd name="T3" fmla="*/ 476 h 476"/>
                <a:gd name="T4" fmla="*/ 0 w 2119"/>
                <a:gd name="T5" fmla="*/ 8 h 476"/>
                <a:gd name="T6" fmla="*/ 0 60000 65536"/>
                <a:gd name="T7" fmla="*/ 0 60000 65536"/>
                <a:gd name="T8" fmla="*/ 0 60000 65536"/>
                <a:gd name="T9" fmla="*/ 0 w 2119"/>
                <a:gd name="T10" fmla="*/ 0 h 476"/>
                <a:gd name="T11" fmla="*/ 2119 w 2119"/>
                <a:gd name="T12" fmla="*/ 476 h 4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19" h="476">
                  <a:moveTo>
                    <a:pt x="2119" y="0"/>
                  </a:moveTo>
                  <a:lnTo>
                    <a:pt x="1020" y="476"/>
                  </a:lnTo>
                  <a:lnTo>
                    <a:pt x="0" y="8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6" name="Text Box 24">
              <a:extLst>
                <a:ext uri="{FF2B5EF4-FFF2-40B4-BE49-F238E27FC236}">
                  <a16:creationId xmlns:a16="http://schemas.microsoft.com/office/drawing/2014/main" id="{3A73F75B-5403-E34F-8197-7456A76E7D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411598">
              <a:off x="2963" y="2243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" name="Text Box 46">
              <a:extLst>
                <a:ext uri="{FF2B5EF4-FFF2-40B4-BE49-F238E27FC236}">
                  <a16:creationId xmlns:a16="http://schemas.microsoft.com/office/drawing/2014/main" id="{84D34D31-F002-7644-A66C-387CC45D7E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184211">
              <a:off x="4193" y="2231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108" name="Picture 57">
              <a:extLst>
                <a:ext uri="{FF2B5EF4-FFF2-40B4-BE49-F238E27FC236}">
                  <a16:creationId xmlns:a16="http://schemas.microsoft.com/office/drawing/2014/main" id="{AAE983CF-984C-9D4D-815F-5073893D27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9" y="255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9" name="Picture 59">
              <a:extLst>
                <a:ext uri="{FF2B5EF4-FFF2-40B4-BE49-F238E27FC236}">
                  <a16:creationId xmlns:a16="http://schemas.microsoft.com/office/drawing/2014/main" id="{24961BA7-6903-124E-955A-AEDC5B6FBE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" y="168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0" name="Picture 61">
            <a:extLst>
              <a:ext uri="{FF2B5EF4-FFF2-40B4-BE49-F238E27FC236}">
                <a16:creationId xmlns:a16="http://schemas.microsoft.com/office/drawing/2014/main" id="{DB808EFC-F790-0C46-B5F2-BCC2B49C4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3" y="4362788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" name="Slide Number Placeholder 2">
            <a:extLst>
              <a:ext uri="{FF2B5EF4-FFF2-40B4-BE49-F238E27FC236}">
                <a16:creationId xmlns:a16="http://schemas.microsoft.com/office/drawing/2014/main" id="{AAEEF6BD-F1CB-4A4C-82D3-5C6EE9E6D0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79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Web caches (aka proxy servers)</a:t>
            </a:r>
            <a:endParaRPr lang="en-US" sz="4400" dirty="0"/>
          </a:p>
        </p:txBody>
      </p:sp>
      <p:sp>
        <p:nvSpPr>
          <p:cNvPr id="144" name="Rectangle 3">
            <a:extLst>
              <a:ext uri="{FF2B5EF4-FFF2-40B4-BE49-F238E27FC236}">
                <a16:creationId xmlns:a16="http://schemas.microsoft.com/office/drawing/2014/main" id="{7B8521C1-7DCD-9344-8BCE-E617E0E93A48}"/>
              </a:ext>
            </a:extLst>
          </p:cNvPr>
          <p:cNvSpPr txBox="1">
            <a:spLocks noChangeArrowheads="1"/>
          </p:cNvSpPr>
          <p:nvPr/>
        </p:nvSpPr>
        <p:spPr>
          <a:xfrm>
            <a:off x="600308" y="1534695"/>
            <a:ext cx="4752277" cy="213493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7988" marR="0" lvl="0" indent="-2778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cache acts as both client and server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 for original requesting client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 to origin server</a:t>
            </a:r>
          </a:p>
        </p:txBody>
      </p:sp>
      <p:sp>
        <p:nvSpPr>
          <p:cNvPr id="145" name="Rectangle 4">
            <a:extLst>
              <a:ext uri="{FF2B5EF4-FFF2-40B4-BE49-F238E27FC236}">
                <a16:creationId xmlns:a16="http://schemas.microsoft.com/office/drawing/2014/main" id="{F6AE5A0B-A69D-B948-BD0F-B69E446252C4}"/>
              </a:ext>
            </a:extLst>
          </p:cNvPr>
          <p:cNvSpPr txBox="1">
            <a:spLocks noChangeArrowheads="1"/>
          </p:cNvSpPr>
          <p:nvPr/>
        </p:nvSpPr>
        <p:spPr>
          <a:xfrm>
            <a:off x="5544015" y="1534695"/>
            <a:ext cx="6047678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Why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Web caching?</a:t>
            </a:r>
          </a:p>
          <a:p>
            <a:pPr marL="40798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reduce response time for client request </a:t>
            </a:r>
          </a:p>
          <a:p>
            <a:pPr marL="750888" marR="0" lvl="1" indent="-2873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cache is closer to client</a:t>
            </a:r>
          </a:p>
          <a:p>
            <a:pPr marL="40798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reduce traffic on an institution</a:t>
            </a: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’s access link</a:t>
            </a:r>
          </a:p>
          <a:p>
            <a:pPr marL="40798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Internet is dense with caches </a:t>
            </a:r>
          </a:p>
          <a:p>
            <a:pPr marL="750888" marR="0" lvl="1" indent="-2873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enables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poor” content providers to more effectively deliver content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078A0BA-EA92-E84B-9D25-74AB5B584F39}"/>
              </a:ext>
            </a:extLst>
          </p:cNvPr>
          <p:cNvGrpSpPr/>
          <p:nvPr/>
        </p:nvGrpSpPr>
        <p:grpSpPr>
          <a:xfrm>
            <a:off x="632391" y="3810000"/>
            <a:ext cx="4798594" cy="2217821"/>
            <a:chOff x="632391" y="3810000"/>
            <a:chExt cx="4798594" cy="221782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367C1AB-A47E-5446-99C0-0905B5F05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5462" y="5015497"/>
              <a:ext cx="4324685" cy="45212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CF5707-C36A-2B44-B3DE-6F31EEC7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6130" y="5587331"/>
              <a:ext cx="4364855" cy="440490"/>
            </a:xfrm>
            <a:prstGeom prst="rect">
              <a:avLst/>
            </a:prstGeom>
          </p:spPr>
        </p:pic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9E701FCD-5285-BE4B-BD4D-92A5F9D53E0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32391" y="3810000"/>
              <a:ext cx="4757756" cy="1327484"/>
            </a:xfrm>
            <a:prstGeom prst="rect">
              <a:avLst/>
            </a:prstGeom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07988" marR="0" lvl="0" indent="-277813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server tells cache about object’s allowable caching in response header:</a:t>
              </a:r>
            </a:p>
          </p:txBody>
        </p:sp>
      </p:grp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293899FF-7A74-EF40-AE83-53C006278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4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E83591-8817-3D4E-B1D7-7CB768593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600" y="3598333"/>
            <a:ext cx="1255183" cy="1030679"/>
          </a:xfrm>
          <a:prstGeom prst="rect">
            <a:avLst/>
          </a:prstGeom>
        </p:spPr>
      </p:pic>
      <p:pic>
        <p:nvPicPr>
          <p:cNvPr id="1026" name="Picture 2" descr="Image result for hot icon">
            <a:extLst>
              <a:ext uri="{FF2B5EF4-FFF2-40B4-BE49-F238E27FC236}">
                <a16:creationId xmlns:a16="http://schemas.microsoft.com/office/drawing/2014/main" id="{A7EAAD91-B13A-FE4B-8E84-68108CE64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660" y="3598333"/>
            <a:ext cx="721782" cy="72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>
                <a:ea typeface="ＭＳ Ｐゴシック" panose="020B0600070205080204" pitchFamily="34" charset="-128"/>
              </a:rPr>
              <a:t>Caching example</a:t>
            </a:r>
            <a:endParaRPr lang="en-US" sz="4800" dirty="0"/>
          </a:p>
        </p:txBody>
      </p:sp>
      <p:sp>
        <p:nvSpPr>
          <p:cNvPr id="254" name="Line 2">
            <a:extLst>
              <a:ext uri="{FF2B5EF4-FFF2-40B4-BE49-F238E27FC236}">
                <a16:creationId xmlns:a16="http://schemas.microsoft.com/office/drawing/2014/main" id="{774FD470-E109-844C-8A9E-6F5E6FD1E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5" name="Text Box 50">
            <a:extLst>
              <a:ext uri="{FF2B5EF4-FFF2-40B4-BE49-F238E27FC236}">
                <a16:creationId xmlns:a16="http://schemas.microsoft.com/office/drawing/2014/main" id="{A32DDB4D-8BE1-2B43-89DB-1EA570D47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origin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</a:t>
            </a:r>
          </a:p>
        </p:txBody>
      </p:sp>
      <p:sp>
        <p:nvSpPr>
          <p:cNvPr id="256" name="Line 51">
            <a:extLst>
              <a:ext uri="{FF2B5EF4-FFF2-40B4-BE49-F238E27FC236}">
                <a16:creationId xmlns:a16="http://schemas.microsoft.com/office/drawing/2014/main" id="{D0BFCD11-A1DC-B64D-A23A-23C7A76C3D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7" name="Line 52">
            <a:extLst>
              <a:ext uri="{FF2B5EF4-FFF2-40B4-BE49-F238E27FC236}">
                <a16:creationId xmlns:a16="http://schemas.microsoft.com/office/drawing/2014/main" id="{E39DF75E-B023-5548-A7F0-9C4A8ADBD4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8" name="Line 53">
            <a:extLst>
              <a:ext uri="{FF2B5EF4-FFF2-40B4-BE49-F238E27FC236}">
                <a16:creationId xmlns:a16="http://schemas.microsoft.com/office/drawing/2014/main" id="{E3BFB499-7F23-164F-A225-CAAA7B80074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9" name="Line 54">
            <a:extLst>
              <a:ext uri="{FF2B5EF4-FFF2-40B4-BE49-F238E27FC236}">
                <a16:creationId xmlns:a16="http://schemas.microsoft.com/office/drawing/2014/main" id="{24D51B99-FE66-D84E-AF2C-706F58BCCC3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0" name="Freeform 55">
            <a:extLst>
              <a:ext uri="{FF2B5EF4-FFF2-40B4-BE49-F238E27FC236}">
                <a16:creationId xmlns:a16="http://schemas.microsoft.com/office/drawing/2014/main" id="{0AF0F7C2-E293-2A4E-B4A0-9966DF5B5243}"/>
              </a:ext>
            </a:extLst>
          </p:cNvPr>
          <p:cNvSpPr>
            <a:spLocks/>
          </p:cNvSpPr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1" name="Text Box 70">
            <a:extLst>
              <a:ext uri="{FF2B5EF4-FFF2-40B4-BE49-F238E27FC236}">
                <a16:creationId xmlns:a16="http://schemas.microsoft.com/office/drawing/2014/main" id="{6E272ACE-5938-0646-A38F-6031C9F45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public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2" name="Freeform 71">
            <a:extLst>
              <a:ext uri="{FF2B5EF4-FFF2-40B4-BE49-F238E27FC236}">
                <a16:creationId xmlns:a16="http://schemas.microsoft.com/office/drawing/2014/main" id="{A7C4DEB4-E3E6-8547-B127-1273B3D3EA69}"/>
              </a:ext>
            </a:extLst>
          </p:cNvPr>
          <p:cNvSpPr>
            <a:spLocks/>
          </p:cNvSpPr>
          <p:nvPr/>
        </p:nvSpPr>
        <p:spPr bwMode="auto">
          <a:xfrm>
            <a:off x="7762780" y="4516708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3" name="Line 77">
            <a:extLst>
              <a:ext uri="{FF2B5EF4-FFF2-40B4-BE49-F238E27FC236}">
                <a16:creationId xmlns:a16="http://schemas.microsoft.com/office/drawing/2014/main" id="{0E1C7AA0-FA95-B844-83B1-903DF41A68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4" name="Line 78">
            <a:extLst>
              <a:ext uri="{FF2B5EF4-FFF2-40B4-BE49-F238E27FC236}">
                <a16:creationId xmlns:a16="http://schemas.microsoft.com/office/drawing/2014/main" id="{0173F26E-AC6F-FD4F-995F-CADED52CD4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5" name="Line 79">
            <a:extLst>
              <a:ext uri="{FF2B5EF4-FFF2-40B4-BE49-F238E27FC236}">
                <a16:creationId xmlns:a16="http://schemas.microsoft.com/office/drawing/2014/main" id="{3CEA4312-2D22-9340-9D8D-17C8CC88AE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Line 95">
            <a:extLst>
              <a:ext uri="{FF2B5EF4-FFF2-40B4-BE49-F238E27FC236}">
                <a16:creationId xmlns:a16="http://schemas.microsoft.com/office/drawing/2014/main" id="{7E28B523-ED73-8C40-ACD2-43F86A8C48E6}"/>
              </a:ext>
            </a:extLst>
          </p:cNvPr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8" name="Text Box 97">
            <a:extLst>
              <a:ext uri="{FF2B5EF4-FFF2-40B4-BE49-F238E27FC236}">
                <a16:creationId xmlns:a16="http://schemas.microsoft.com/office/drawing/2014/main" id="{C679E988-7156-B949-B8A6-F53CA81FB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institutional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9" name="Text Box 98">
            <a:extLst>
              <a:ext uri="{FF2B5EF4-FFF2-40B4-BE49-F238E27FC236}">
                <a16:creationId xmlns:a16="http://schemas.microsoft.com/office/drawing/2014/main" id="{67295E16-B892-F14C-929B-3E20FB109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0" name="Text Box 99">
            <a:extLst>
              <a:ext uri="{FF2B5EF4-FFF2-40B4-BE49-F238E27FC236}">
                <a16:creationId xmlns:a16="http://schemas.microsoft.com/office/drawing/2014/main" id="{6A31B9E8-42B5-DA4F-BEEB-38A1A2168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1.54 Mbps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90" name="Oval 137">
            <a:extLst>
              <a:ext uri="{FF2B5EF4-FFF2-40B4-BE49-F238E27FC236}">
                <a16:creationId xmlns:a16="http://schemas.microsoft.com/office/drawing/2014/main" id="{A9F8C12A-15DE-3145-8755-75410365A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3717" y="4370340"/>
            <a:ext cx="940980" cy="509975"/>
          </a:xfrm>
          <a:prstGeom prst="ellips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92" name="Group 139">
            <a:extLst>
              <a:ext uri="{FF2B5EF4-FFF2-40B4-BE49-F238E27FC236}">
                <a16:creationId xmlns:a16="http://schemas.microsoft.com/office/drawing/2014/main" id="{F9E9E22C-69D8-A847-9177-B4D5A14ECA28}"/>
              </a:ext>
            </a:extLst>
          </p:cNvPr>
          <p:cNvGrpSpPr>
            <a:grpSpLocks/>
          </p:cNvGrpSpPr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>
              <a:extLst>
                <a:ext uri="{FF2B5EF4-FFF2-40B4-BE49-F238E27FC236}">
                  <a16:creationId xmlns:a16="http://schemas.microsoft.com/office/drawing/2014/main" id="{86EDF6AA-4B2E-6342-9BFA-CFF30B1C2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>
              <a:extLst>
                <a:ext uri="{FF2B5EF4-FFF2-40B4-BE49-F238E27FC236}">
                  <a16:creationId xmlns:a16="http://schemas.microsoft.com/office/drawing/2014/main" id="{6B9D834D-0DEE-9248-AD7A-C2D336AEB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>
              <a:extLst>
                <a:ext uri="{FF2B5EF4-FFF2-40B4-BE49-F238E27FC236}">
                  <a16:creationId xmlns:a16="http://schemas.microsoft.com/office/drawing/2014/main" id="{29245DF3-F7D6-B840-B253-23D4A8D2C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>
              <a:extLst>
                <a:ext uri="{FF2B5EF4-FFF2-40B4-BE49-F238E27FC236}">
                  <a16:creationId xmlns:a16="http://schemas.microsoft.com/office/drawing/2014/main" id="{B747AC17-9BF4-BB41-A5DA-D229A9BA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>
              <a:extLst>
                <a:ext uri="{FF2B5EF4-FFF2-40B4-BE49-F238E27FC236}">
                  <a16:creationId xmlns:a16="http://schemas.microsoft.com/office/drawing/2014/main" id="{1B65D50E-A82B-7347-A7F6-556D3939D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>
              <a:extLst>
                <a:ext uri="{FF2B5EF4-FFF2-40B4-BE49-F238E27FC236}">
                  <a16:creationId xmlns:a16="http://schemas.microsoft.com/office/drawing/2014/main" id="{E47B5BD8-DFF7-9441-92CB-80BB05AB64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>
                <a:extLst>
                  <a:ext uri="{FF2B5EF4-FFF2-40B4-BE49-F238E27FC236}">
                    <a16:creationId xmlns:a16="http://schemas.microsoft.com/office/drawing/2014/main" id="{B75BF63D-E7E0-6640-A10B-E09175442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>
                <a:extLst>
                  <a:ext uri="{FF2B5EF4-FFF2-40B4-BE49-F238E27FC236}">
                    <a16:creationId xmlns:a16="http://schemas.microsoft.com/office/drawing/2014/main" id="{074358F6-E1DA-D042-B053-9C4C54023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>
              <a:extLst>
                <a:ext uri="{FF2B5EF4-FFF2-40B4-BE49-F238E27FC236}">
                  <a16:creationId xmlns:a16="http://schemas.microsoft.com/office/drawing/2014/main" id="{DECDE972-9E25-674C-ACC1-43F55CD92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>
              <a:extLst>
                <a:ext uri="{FF2B5EF4-FFF2-40B4-BE49-F238E27FC236}">
                  <a16:creationId xmlns:a16="http://schemas.microsoft.com/office/drawing/2014/main" id="{82296A06-752A-254D-8846-4D0F3F43F2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>
                <a:extLst>
                  <a:ext uri="{FF2B5EF4-FFF2-40B4-BE49-F238E27FC236}">
                    <a16:creationId xmlns:a16="http://schemas.microsoft.com/office/drawing/2014/main" id="{F5A8BC22-523A-4147-9575-B8F7D060F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>
                <a:extLst>
                  <a:ext uri="{FF2B5EF4-FFF2-40B4-BE49-F238E27FC236}">
                    <a16:creationId xmlns:a16="http://schemas.microsoft.com/office/drawing/2014/main" id="{EAF2AC7F-A8C0-FC4F-8C37-5D458F19B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>
              <a:extLst>
                <a:ext uri="{FF2B5EF4-FFF2-40B4-BE49-F238E27FC236}">
                  <a16:creationId xmlns:a16="http://schemas.microsoft.com/office/drawing/2014/main" id="{4F90A69C-CEC4-A24D-9C82-52BA6FC89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>
              <a:extLst>
                <a:ext uri="{FF2B5EF4-FFF2-40B4-BE49-F238E27FC236}">
                  <a16:creationId xmlns:a16="http://schemas.microsoft.com/office/drawing/2014/main" id="{4EAFCA72-25B7-7747-916E-327595FFD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>
              <a:extLst>
                <a:ext uri="{FF2B5EF4-FFF2-40B4-BE49-F238E27FC236}">
                  <a16:creationId xmlns:a16="http://schemas.microsoft.com/office/drawing/2014/main" id="{8277CD38-8B7B-9748-AD3B-10D14BC1AA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>
                <a:extLst>
                  <a:ext uri="{FF2B5EF4-FFF2-40B4-BE49-F238E27FC236}">
                    <a16:creationId xmlns:a16="http://schemas.microsoft.com/office/drawing/2014/main" id="{5B02472C-767E-8C4B-A1E5-693F9C4C2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>
                <a:extLst>
                  <a:ext uri="{FF2B5EF4-FFF2-40B4-BE49-F238E27FC236}">
                    <a16:creationId xmlns:a16="http://schemas.microsoft.com/office/drawing/2014/main" id="{DA6E1AA2-450F-174D-A85C-5D39B60AB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>
              <a:extLst>
                <a:ext uri="{FF2B5EF4-FFF2-40B4-BE49-F238E27FC236}">
                  <a16:creationId xmlns:a16="http://schemas.microsoft.com/office/drawing/2014/main" id="{43557BDC-C555-5040-B5DB-5D425E9BF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>
              <a:extLst>
                <a:ext uri="{FF2B5EF4-FFF2-40B4-BE49-F238E27FC236}">
                  <a16:creationId xmlns:a16="http://schemas.microsoft.com/office/drawing/2014/main" id="{C333E870-3BD7-C645-AAC2-98508A7E36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>
                <a:extLst>
                  <a:ext uri="{FF2B5EF4-FFF2-40B4-BE49-F238E27FC236}">
                    <a16:creationId xmlns:a16="http://schemas.microsoft.com/office/drawing/2014/main" id="{EFC968C4-6392-E247-9A44-0D21D80BC1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>
                <a:extLst>
                  <a:ext uri="{FF2B5EF4-FFF2-40B4-BE49-F238E27FC236}">
                    <a16:creationId xmlns:a16="http://schemas.microsoft.com/office/drawing/2014/main" id="{9315F821-D903-1C43-B0DF-C13E1CFC6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>
              <a:extLst>
                <a:ext uri="{FF2B5EF4-FFF2-40B4-BE49-F238E27FC236}">
                  <a16:creationId xmlns:a16="http://schemas.microsoft.com/office/drawing/2014/main" id="{4A93E05B-231B-8F4E-AC44-1E61C8779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>
              <a:extLst>
                <a:ext uri="{FF2B5EF4-FFF2-40B4-BE49-F238E27FC236}">
                  <a16:creationId xmlns:a16="http://schemas.microsoft.com/office/drawing/2014/main" id="{A81021FA-3B4B-8540-B233-88280DF91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>
              <a:extLst>
                <a:ext uri="{FF2B5EF4-FFF2-40B4-BE49-F238E27FC236}">
                  <a16:creationId xmlns:a16="http://schemas.microsoft.com/office/drawing/2014/main" id="{B4BBCFA8-CE65-3B46-B8C0-90C8E2A9F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Oval 164">
              <a:extLst>
                <a:ext uri="{FF2B5EF4-FFF2-40B4-BE49-F238E27FC236}">
                  <a16:creationId xmlns:a16="http://schemas.microsoft.com/office/drawing/2014/main" id="{5BC0A35E-B59B-2747-AF4F-E2B7BF2E9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>
              <a:extLst>
                <a:ext uri="{FF2B5EF4-FFF2-40B4-BE49-F238E27FC236}">
                  <a16:creationId xmlns:a16="http://schemas.microsoft.com/office/drawing/2014/main" id="{18C56782-0533-9C40-9224-8F36130D8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>
              <a:extLst>
                <a:ext uri="{FF2B5EF4-FFF2-40B4-BE49-F238E27FC236}">
                  <a16:creationId xmlns:a16="http://schemas.microsoft.com/office/drawing/2014/main" id="{B68A6AC7-4ED2-D44E-90B8-E63CF73BB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>
              <a:extLst>
                <a:ext uri="{FF2B5EF4-FFF2-40B4-BE49-F238E27FC236}">
                  <a16:creationId xmlns:a16="http://schemas.microsoft.com/office/drawing/2014/main" id="{906EF179-00FE-3F4F-AD8D-E9B8F23DE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Oval 168">
              <a:extLst>
                <a:ext uri="{FF2B5EF4-FFF2-40B4-BE49-F238E27FC236}">
                  <a16:creationId xmlns:a16="http://schemas.microsoft.com/office/drawing/2014/main" id="{714D65B7-5EDC-2840-9C29-D308D9655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Oval 169">
              <a:extLst>
                <a:ext uri="{FF2B5EF4-FFF2-40B4-BE49-F238E27FC236}">
                  <a16:creationId xmlns:a16="http://schemas.microsoft.com/office/drawing/2014/main" id="{E64A117A-C67D-AB41-A8E7-4A508BB31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>
              <a:extLst>
                <a:ext uri="{FF2B5EF4-FFF2-40B4-BE49-F238E27FC236}">
                  <a16:creationId xmlns:a16="http://schemas.microsoft.com/office/drawing/2014/main" id="{C59668D3-09F9-BD44-8596-C01818912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>
              <a:extLst>
                <a:ext uri="{FF2B5EF4-FFF2-40B4-BE49-F238E27FC236}">
                  <a16:creationId xmlns:a16="http://schemas.microsoft.com/office/drawing/2014/main" id="{8E530C7C-3D86-3C4B-891E-CB9AC883F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>
            <a:extLst>
              <a:ext uri="{FF2B5EF4-FFF2-40B4-BE49-F238E27FC236}">
                <a16:creationId xmlns:a16="http://schemas.microsoft.com/office/drawing/2014/main" id="{F34C0BB9-9ECA-9B40-B10C-16DEDBDC16C3}"/>
              </a:ext>
            </a:extLst>
          </p:cNvPr>
          <p:cNvGrpSpPr>
            <a:grpSpLocks/>
          </p:cNvGrpSpPr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>
              <a:extLst>
                <a:ext uri="{FF2B5EF4-FFF2-40B4-BE49-F238E27FC236}">
                  <a16:creationId xmlns:a16="http://schemas.microsoft.com/office/drawing/2014/main" id="{58DEA6BA-6A8A-414B-A5D1-8C42E963B5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>
              <a:extLst>
                <a:ext uri="{FF2B5EF4-FFF2-40B4-BE49-F238E27FC236}">
                  <a16:creationId xmlns:a16="http://schemas.microsoft.com/office/drawing/2014/main" id="{5636D377-DB0D-6F40-811F-10EE64604D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>
            <a:extLst>
              <a:ext uri="{FF2B5EF4-FFF2-40B4-BE49-F238E27FC236}">
                <a16:creationId xmlns:a16="http://schemas.microsoft.com/office/drawing/2014/main" id="{7306AC90-5B34-3F4E-B626-0E34022A31C8}"/>
              </a:ext>
            </a:extLst>
          </p:cNvPr>
          <p:cNvGrpSpPr>
            <a:grpSpLocks/>
          </p:cNvGrpSpPr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>
              <a:extLst>
                <a:ext uri="{FF2B5EF4-FFF2-40B4-BE49-F238E27FC236}">
                  <a16:creationId xmlns:a16="http://schemas.microsoft.com/office/drawing/2014/main" id="{F3CFDF78-3F2C-B047-99D5-2F35E0D1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>
              <a:extLst>
                <a:ext uri="{FF2B5EF4-FFF2-40B4-BE49-F238E27FC236}">
                  <a16:creationId xmlns:a16="http://schemas.microsoft.com/office/drawing/2014/main" id="{6D671750-A74B-B64E-8E68-C40948E6D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>
              <a:extLst>
                <a:ext uri="{FF2B5EF4-FFF2-40B4-BE49-F238E27FC236}">
                  <a16:creationId xmlns:a16="http://schemas.microsoft.com/office/drawing/2014/main" id="{9438FA78-1938-514C-80BF-10ED666E3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>
              <a:extLst>
                <a:ext uri="{FF2B5EF4-FFF2-40B4-BE49-F238E27FC236}">
                  <a16:creationId xmlns:a16="http://schemas.microsoft.com/office/drawing/2014/main" id="{FD23EFF2-90E8-9045-936A-06124249A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>
              <a:extLst>
                <a:ext uri="{FF2B5EF4-FFF2-40B4-BE49-F238E27FC236}">
                  <a16:creationId xmlns:a16="http://schemas.microsoft.com/office/drawing/2014/main" id="{C3C9A679-FD27-EE4A-B715-049B9DDB6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>
              <a:extLst>
                <a:ext uri="{FF2B5EF4-FFF2-40B4-BE49-F238E27FC236}">
                  <a16:creationId xmlns:a16="http://schemas.microsoft.com/office/drawing/2014/main" id="{F5C3481D-451B-B142-A35C-15C582D38E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>
                <a:extLst>
                  <a:ext uri="{FF2B5EF4-FFF2-40B4-BE49-F238E27FC236}">
                    <a16:creationId xmlns:a16="http://schemas.microsoft.com/office/drawing/2014/main" id="{2C243628-F48B-0247-9C77-CADC193BA2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>
                <a:extLst>
                  <a:ext uri="{FF2B5EF4-FFF2-40B4-BE49-F238E27FC236}">
                    <a16:creationId xmlns:a16="http://schemas.microsoft.com/office/drawing/2014/main" id="{C3D71DA0-C793-D949-906B-887E37FD0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>
              <a:extLst>
                <a:ext uri="{FF2B5EF4-FFF2-40B4-BE49-F238E27FC236}">
                  <a16:creationId xmlns:a16="http://schemas.microsoft.com/office/drawing/2014/main" id="{246902F9-C4DC-454E-9DA0-3D5842DB3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>
              <a:extLst>
                <a:ext uri="{FF2B5EF4-FFF2-40B4-BE49-F238E27FC236}">
                  <a16:creationId xmlns:a16="http://schemas.microsoft.com/office/drawing/2014/main" id="{7667DA9A-FE8F-654A-8B9E-218AADDABF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>
                <a:extLst>
                  <a:ext uri="{FF2B5EF4-FFF2-40B4-BE49-F238E27FC236}">
                    <a16:creationId xmlns:a16="http://schemas.microsoft.com/office/drawing/2014/main" id="{89170F11-7571-2B45-8719-95E83BC65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>
                <a:extLst>
                  <a:ext uri="{FF2B5EF4-FFF2-40B4-BE49-F238E27FC236}">
                    <a16:creationId xmlns:a16="http://schemas.microsoft.com/office/drawing/2014/main" id="{E76D6632-4213-1A4C-994D-E58521FF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>
              <a:extLst>
                <a:ext uri="{FF2B5EF4-FFF2-40B4-BE49-F238E27FC236}">
                  <a16:creationId xmlns:a16="http://schemas.microsoft.com/office/drawing/2014/main" id="{042D5530-947C-8042-964E-981127ADCA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>
              <a:extLst>
                <a:ext uri="{FF2B5EF4-FFF2-40B4-BE49-F238E27FC236}">
                  <a16:creationId xmlns:a16="http://schemas.microsoft.com/office/drawing/2014/main" id="{2F89380A-7E24-A848-A517-F0FC73692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>
              <a:extLst>
                <a:ext uri="{FF2B5EF4-FFF2-40B4-BE49-F238E27FC236}">
                  <a16:creationId xmlns:a16="http://schemas.microsoft.com/office/drawing/2014/main" id="{38C1848A-3B99-B348-91C8-29218555E8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>
                <a:extLst>
                  <a:ext uri="{FF2B5EF4-FFF2-40B4-BE49-F238E27FC236}">
                    <a16:creationId xmlns:a16="http://schemas.microsoft.com/office/drawing/2014/main" id="{676776FA-ACE8-1B44-A3F2-EE744FFE1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>
                <a:extLst>
                  <a:ext uri="{FF2B5EF4-FFF2-40B4-BE49-F238E27FC236}">
                    <a16:creationId xmlns:a16="http://schemas.microsoft.com/office/drawing/2014/main" id="{642A052A-BC62-D049-9EBF-AC2B9D28A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>
              <a:extLst>
                <a:ext uri="{FF2B5EF4-FFF2-40B4-BE49-F238E27FC236}">
                  <a16:creationId xmlns:a16="http://schemas.microsoft.com/office/drawing/2014/main" id="{20022731-282E-5349-BD84-5AC931894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>
              <a:extLst>
                <a:ext uri="{FF2B5EF4-FFF2-40B4-BE49-F238E27FC236}">
                  <a16:creationId xmlns:a16="http://schemas.microsoft.com/office/drawing/2014/main" id="{C8EEA896-B8C6-834F-9741-B4BC689404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>
                <a:extLst>
                  <a:ext uri="{FF2B5EF4-FFF2-40B4-BE49-F238E27FC236}">
                    <a16:creationId xmlns:a16="http://schemas.microsoft.com/office/drawing/2014/main" id="{FAEB0127-5E88-8848-A1E8-FCDC82E85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>
                <a:extLst>
                  <a:ext uri="{FF2B5EF4-FFF2-40B4-BE49-F238E27FC236}">
                    <a16:creationId xmlns:a16="http://schemas.microsoft.com/office/drawing/2014/main" id="{F6C14D4D-54BC-0347-8DE7-8C387B0DE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>
              <a:extLst>
                <a:ext uri="{FF2B5EF4-FFF2-40B4-BE49-F238E27FC236}">
                  <a16:creationId xmlns:a16="http://schemas.microsoft.com/office/drawing/2014/main" id="{DE2B5795-02B3-824F-BFB7-9E4468C2E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>
              <a:extLst>
                <a:ext uri="{FF2B5EF4-FFF2-40B4-BE49-F238E27FC236}">
                  <a16:creationId xmlns:a16="http://schemas.microsoft.com/office/drawing/2014/main" id="{30654D98-FCC5-4940-8B89-40DEC14D2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>
              <a:extLst>
                <a:ext uri="{FF2B5EF4-FFF2-40B4-BE49-F238E27FC236}">
                  <a16:creationId xmlns:a16="http://schemas.microsoft.com/office/drawing/2014/main" id="{DB2F1485-9F89-A14E-B2B0-E716B66FE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5" name="Oval 200">
              <a:extLst>
                <a:ext uri="{FF2B5EF4-FFF2-40B4-BE49-F238E27FC236}">
                  <a16:creationId xmlns:a16="http://schemas.microsoft.com/office/drawing/2014/main" id="{0913F7BB-B350-6F4C-8E3C-B4373B6BB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>
              <a:extLst>
                <a:ext uri="{FF2B5EF4-FFF2-40B4-BE49-F238E27FC236}">
                  <a16:creationId xmlns:a16="http://schemas.microsoft.com/office/drawing/2014/main" id="{D806CA0F-D39E-1044-8994-B3481BAC5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>
              <a:extLst>
                <a:ext uri="{FF2B5EF4-FFF2-40B4-BE49-F238E27FC236}">
                  <a16:creationId xmlns:a16="http://schemas.microsoft.com/office/drawing/2014/main" id="{653E2F84-88DD-4C48-9132-5E9C22D3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>
              <a:extLst>
                <a:ext uri="{FF2B5EF4-FFF2-40B4-BE49-F238E27FC236}">
                  <a16:creationId xmlns:a16="http://schemas.microsoft.com/office/drawing/2014/main" id="{7C1622A3-9F30-FA42-9B80-C8BB00A05B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Oval 204">
              <a:extLst>
                <a:ext uri="{FF2B5EF4-FFF2-40B4-BE49-F238E27FC236}">
                  <a16:creationId xmlns:a16="http://schemas.microsoft.com/office/drawing/2014/main" id="{432A4179-C51B-DE48-94FC-B7412F4DD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Oval 205">
              <a:extLst>
                <a:ext uri="{FF2B5EF4-FFF2-40B4-BE49-F238E27FC236}">
                  <a16:creationId xmlns:a16="http://schemas.microsoft.com/office/drawing/2014/main" id="{9EF71E96-D069-134D-9318-D85F7FF2C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>
              <a:extLst>
                <a:ext uri="{FF2B5EF4-FFF2-40B4-BE49-F238E27FC236}">
                  <a16:creationId xmlns:a16="http://schemas.microsoft.com/office/drawing/2014/main" id="{3E78A6EB-9CEA-E74E-91AB-439D7171D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>
              <a:extLst>
                <a:ext uri="{FF2B5EF4-FFF2-40B4-BE49-F238E27FC236}">
                  <a16:creationId xmlns:a16="http://schemas.microsoft.com/office/drawing/2014/main" id="{1A62E052-D07D-6743-8E2D-F67E3E528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>
            <a:extLst>
              <a:ext uri="{FF2B5EF4-FFF2-40B4-BE49-F238E27FC236}">
                <a16:creationId xmlns:a16="http://schemas.microsoft.com/office/drawing/2014/main" id="{6A05235C-3E77-6F4F-8ADA-6D04AB8484D1}"/>
              </a:ext>
            </a:extLst>
          </p:cNvPr>
          <p:cNvGrpSpPr>
            <a:grpSpLocks/>
          </p:cNvGrpSpPr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>
              <a:extLst>
                <a:ext uri="{FF2B5EF4-FFF2-40B4-BE49-F238E27FC236}">
                  <a16:creationId xmlns:a16="http://schemas.microsoft.com/office/drawing/2014/main" id="{D166875E-AD19-804C-965F-CDAED7A64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>
              <a:extLst>
                <a:ext uri="{FF2B5EF4-FFF2-40B4-BE49-F238E27FC236}">
                  <a16:creationId xmlns:a16="http://schemas.microsoft.com/office/drawing/2014/main" id="{EC5E264D-98A2-B44D-B995-4CB53C25E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>
              <a:extLst>
                <a:ext uri="{FF2B5EF4-FFF2-40B4-BE49-F238E27FC236}">
                  <a16:creationId xmlns:a16="http://schemas.microsoft.com/office/drawing/2014/main" id="{C1CF933D-FB73-3240-9F1D-5EED49E6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>
              <a:extLst>
                <a:ext uri="{FF2B5EF4-FFF2-40B4-BE49-F238E27FC236}">
                  <a16:creationId xmlns:a16="http://schemas.microsoft.com/office/drawing/2014/main" id="{0FC67CB2-6BE1-1847-A437-D99084C5C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>
              <a:extLst>
                <a:ext uri="{FF2B5EF4-FFF2-40B4-BE49-F238E27FC236}">
                  <a16:creationId xmlns:a16="http://schemas.microsoft.com/office/drawing/2014/main" id="{14B7D932-BBFC-B74D-816C-440DB3FE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>
              <a:extLst>
                <a:ext uri="{FF2B5EF4-FFF2-40B4-BE49-F238E27FC236}">
                  <a16:creationId xmlns:a16="http://schemas.microsoft.com/office/drawing/2014/main" id="{904783F7-C673-AC48-8DEC-45B791D2E0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>
                <a:extLst>
                  <a:ext uri="{FF2B5EF4-FFF2-40B4-BE49-F238E27FC236}">
                    <a16:creationId xmlns:a16="http://schemas.microsoft.com/office/drawing/2014/main" id="{259ABA3E-950D-BF40-AF00-89747854A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>
                <a:extLst>
                  <a:ext uri="{FF2B5EF4-FFF2-40B4-BE49-F238E27FC236}">
                    <a16:creationId xmlns:a16="http://schemas.microsoft.com/office/drawing/2014/main" id="{D537C256-5556-E84D-BFD9-801601AF6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>
              <a:extLst>
                <a:ext uri="{FF2B5EF4-FFF2-40B4-BE49-F238E27FC236}">
                  <a16:creationId xmlns:a16="http://schemas.microsoft.com/office/drawing/2014/main" id="{6A16D193-BA00-FA4C-84D3-5F7B5C031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>
              <a:extLst>
                <a:ext uri="{FF2B5EF4-FFF2-40B4-BE49-F238E27FC236}">
                  <a16:creationId xmlns:a16="http://schemas.microsoft.com/office/drawing/2014/main" id="{7151F57C-7772-D741-B346-9FD22AFEAC1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>
                <a:extLst>
                  <a:ext uri="{FF2B5EF4-FFF2-40B4-BE49-F238E27FC236}">
                    <a16:creationId xmlns:a16="http://schemas.microsoft.com/office/drawing/2014/main" id="{28A8406C-AFA4-F94B-A2C4-E4FFB185C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>
                <a:extLst>
                  <a:ext uri="{FF2B5EF4-FFF2-40B4-BE49-F238E27FC236}">
                    <a16:creationId xmlns:a16="http://schemas.microsoft.com/office/drawing/2014/main" id="{9A186499-2183-C24F-89D0-ACB1D39A2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>
              <a:extLst>
                <a:ext uri="{FF2B5EF4-FFF2-40B4-BE49-F238E27FC236}">
                  <a16:creationId xmlns:a16="http://schemas.microsoft.com/office/drawing/2014/main" id="{6959C99C-8685-CE45-B4A0-BEEBD9CE6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>
              <a:extLst>
                <a:ext uri="{FF2B5EF4-FFF2-40B4-BE49-F238E27FC236}">
                  <a16:creationId xmlns:a16="http://schemas.microsoft.com/office/drawing/2014/main" id="{0CEC0CDC-F36A-E147-800E-4BFDDC412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>
              <a:extLst>
                <a:ext uri="{FF2B5EF4-FFF2-40B4-BE49-F238E27FC236}">
                  <a16:creationId xmlns:a16="http://schemas.microsoft.com/office/drawing/2014/main" id="{07BF1C14-2C6F-B94F-8289-1C37D6C61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>
                <a:extLst>
                  <a:ext uri="{FF2B5EF4-FFF2-40B4-BE49-F238E27FC236}">
                    <a16:creationId xmlns:a16="http://schemas.microsoft.com/office/drawing/2014/main" id="{B660D864-E6AF-2A4B-AF6E-15E67C246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>
                <a:extLst>
                  <a:ext uri="{FF2B5EF4-FFF2-40B4-BE49-F238E27FC236}">
                    <a16:creationId xmlns:a16="http://schemas.microsoft.com/office/drawing/2014/main" id="{A5592FCE-B8EB-CD42-BD69-D7E95DA3E2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>
              <a:extLst>
                <a:ext uri="{FF2B5EF4-FFF2-40B4-BE49-F238E27FC236}">
                  <a16:creationId xmlns:a16="http://schemas.microsoft.com/office/drawing/2014/main" id="{176C9152-AD9C-0043-999D-97BF01B75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>
              <a:extLst>
                <a:ext uri="{FF2B5EF4-FFF2-40B4-BE49-F238E27FC236}">
                  <a16:creationId xmlns:a16="http://schemas.microsoft.com/office/drawing/2014/main" id="{DB7553BD-7EEF-1144-A10E-45052E753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>
                <a:extLst>
                  <a:ext uri="{FF2B5EF4-FFF2-40B4-BE49-F238E27FC236}">
                    <a16:creationId xmlns:a16="http://schemas.microsoft.com/office/drawing/2014/main" id="{209B423B-7C84-A444-BC5D-A11FD1567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>
                <a:extLst>
                  <a:ext uri="{FF2B5EF4-FFF2-40B4-BE49-F238E27FC236}">
                    <a16:creationId xmlns:a16="http://schemas.microsoft.com/office/drawing/2014/main" id="{5AE73D33-B566-9A49-9DC6-C5469487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>
              <a:extLst>
                <a:ext uri="{FF2B5EF4-FFF2-40B4-BE49-F238E27FC236}">
                  <a16:creationId xmlns:a16="http://schemas.microsoft.com/office/drawing/2014/main" id="{F54FB1FA-BA67-4B47-8CD0-DC612A86E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>
              <a:extLst>
                <a:ext uri="{FF2B5EF4-FFF2-40B4-BE49-F238E27FC236}">
                  <a16:creationId xmlns:a16="http://schemas.microsoft.com/office/drawing/2014/main" id="{A3240397-6B0C-654E-88F1-F3F3AD623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>
              <a:extLst>
                <a:ext uri="{FF2B5EF4-FFF2-40B4-BE49-F238E27FC236}">
                  <a16:creationId xmlns:a16="http://schemas.microsoft.com/office/drawing/2014/main" id="{1A86C13D-4B43-504E-B61C-E2C654775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8" name="Oval 233">
              <a:extLst>
                <a:ext uri="{FF2B5EF4-FFF2-40B4-BE49-F238E27FC236}">
                  <a16:creationId xmlns:a16="http://schemas.microsoft.com/office/drawing/2014/main" id="{A925E2BE-2521-064E-94A2-F5B3CE2A6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>
              <a:extLst>
                <a:ext uri="{FF2B5EF4-FFF2-40B4-BE49-F238E27FC236}">
                  <a16:creationId xmlns:a16="http://schemas.microsoft.com/office/drawing/2014/main" id="{D0F8527B-9979-9843-B950-02EEB33AD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>
              <a:extLst>
                <a:ext uri="{FF2B5EF4-FFF2-40B4-BE49-F238E27FC236}">
                  <a16:creationId xmlns:a16="http://schemas.microsoft.com/office/drawing/2014/main" id="{01246D65-1D83-514D-96A0-3F53F7E62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>
              <a:extLst>
                <a:ext uri="{FF2B5EF4-FFF2-40B4-BE49-F238E27FC236}">
                  <a16:creationId xmlns:a16="http://schemas.microsoft.com/office/drawing/2014/main" id="{EE09E67D-74DE-8E41-B31D-30EBA899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Oval 237">
              <a:extLst>
                <a:ext uri="{FF2B5EF4-FFF2-40B4-BE49-F238E27FC236}">
                  <a16:creationId xmlns:a16="http://schemas.microsoft.com/office/drawing/2014/main" id="{1BAA3765-A4A2-D249-B5E6-B37A65069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Oval 238">
              <a:extLst>
                <a:ext uri="{FF2B5EF4-FFF2-40B4-BE49-F238E27FC236}">
                  <a16:creationId xmlns:a16="http://schemas.microsoft.com/office/drawing/2014/main" id="{B5829A6B-5209-D644-82E1-A9C2A8D9A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>
              <a:extLst>
                <a:ext uri="{FF2B5EF4-FFF2-40B4-BE49-F238E27FC236}">
                  <a16:creationId xmlns:a16="http://schemas.microsoft.com/office/drawing/2014/main" id="{95394ED4-DC3D-F146-9AEE-0FC4AFC88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>
              <a:extLst>
                <a:ext uri="{FF2B5EF4-FFF2-40B4-BE49-F238E27FC236}">
                  <a16:creationId xmlns:a16="http://schemas.microsoft.com/office/drawing/2014/main" id="{A039A534-5AD2-354C-8072-85670484B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>
            <a:extLst>
              <a:ext uri="{FF2B5EF4-FFF2-40B4-BE49-F238E27FC236}">
                <a16:creationId xmlns:a16="http://schemas.microsoft.com/office/drawing/2014/main" id="{9BE96710-6956-1941-96D5-89D2082B85BD}"/>
              </a:ext>
            </a:extLst>
          </p:cNvPr>
          <p:cNvGrpSpPr>
            <a:grpSpLocks/>
          </p:cNvGrpSpPr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>
              <a:extLst>
                <a:ext uri="{FF2B5EF4-FFF2-40B4-BE49-F238E27FC236}">
                  <a16:creationId xmlns:a16="http://schemas.microsoft.com/office/drawing/2014/main" id="{98FED06C-86AC-174D-897A-AF88782AB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>
              <a:extLst>
                <a:ext uri="{FF2B5EF4-FFF2-40B4-BE49-F238E27FC236}">
                  <a16:creationId xmlns:a16="http://schemas.microsoft.com/office/drawing/2014/main" id="{7BCB3493-2EA3-894F-95D3-4BD9689BC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>
              <a:extLst>
                <a:ext uri="{FF2B5EF4-FFF2-40B4-BE49-F238E27FC236}">
                  <a16:creationId xmlns:a16="http://schemas.microsoft.com/office/drawing/2014/main" id="{04E3D02B-467F-7F4F-8DC3-9D363101F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>
              <a:extLst>
                <a:ext uri="{FF2B5EF4-FFF2-40B4-BE49-F238E27FC236}">
                  <a16:creationId xmlns:a16="http://schemas.microsoft.com/office/drawing/2014/main" id="{DA94A9FA-D5B5-214A-8D37-34D4B61F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>
              <a:extLst>
                <a:ext uri="{FF2B5EF4-FFF2-40B4-BE49-F238E27FC236}">
                  <a16:creationId xmlns:a16="http://schemas.microsoft.com/office/drawing/2014/main" id="{50539DB1-8D20-F44A-8958-354C5B49C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>
              <a:extLst>
                <a:ext uri="{FF2B5EF4-FFF2-40B4-BE49-F238E27FC236}">
                  <a16:creationId xmlns:a16="http://schemas.microsoft.com/office/drawing/2014/main" id="{ABC4B2B5-E127-B14E-8370-5BCDD85E29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>
                <a:extLst>
                  <a:ext uri="{FF2B5EF4-FFF2-40B4-BE49-F238E27FC236}">
                    <a16:creationId xmlns:a16="http://schemas.microsoft.com/office/drawing/2014/main" id="{2544F03E-3822-9142-840A-4600BC49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>
                <a:extLst>
                  <a:ext uri="{FF2B5EF4-FFF2-40B4-BE49-F238E27FC236}">
                    <a16:creationId xmlns:a16="http://schemas.microsoft.com/office/drawing/2014/main" id="{0D6C988D-2CAC-3A4A-8FAC-72B8697E7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>
              <a:extLst>
                <a:ext uri="{FF2B5EF4-FFF2-40B4-BE49-F238E27FC236}">
                  <a16:creationId xmlns:a16="http://schemas.microsoft.com/office/drawing/2014/main" id="{FA55D5A2-C0A3-7741-814B-310A28BDD9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>
              <a:extLst>
                <a:ext uri="{FF2B5EF4-FFF2-40B4-BE49-F238E27FC236}">
                  <a16:creationId xmlns:a16="http://schemas.microsoft.com/office/drawing/2014/main" id="{DC8A3227-B450-FB4D-852D-DC7E66FF66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>
                <a:extLst>
                  <a:ext uri="{FF2B5EF4-FFF2-40B4-BE49-F238E27FC236}">
                    <a16:creationId xmlns:a16="http://schemas.microsoft.com/office/drawing/2014/main" id="{07F021BE-923D-804C-AB1C-CB812D97B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>
                <a:extLst>
                  <a:ext uri="{FF2B5EF4-FFF2-40B4-BE49-F238E27FC236}">
                    <a16:creationId xmlns:a16="http://schemas.microsoft.com/office/drawing/2014/main" id="{3A5C7537-D941-954D-9024-BF32F6D13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>
              <a:extLst>
                <a:ext uri="{FF2B5EF4-FFF2-40B4-BE49-F238E27FC236}">
                  <a16:creationId xmlns:a16="http://schemas.microsoft.com/office/drawing/2014/main" id="{855ECB0D-BAD2-724F-8296-56F037E68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>
              <a:extLst>
                <a:ext uri="{FF2B5EF4-FFF2-40B4-BE49-F238E27FC236}">
                  <a16:creationId xmlns:a16="http://schemas.microsoft.com/office/drawing/2014/main" id="{6D021B7D-23B8-4545-B682-3F0C4BAB5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>
              <a:extLst>
                <a:ext uri="{FF2B5EF4-FFF2-40B4-BE49-F238E27FC236}">
                  <a16:creationId xmlns:a16="http://schemas.microsoft.com/office/drawing/2014/main" id="{431DAF1F-4CC8-1C41-8EEC-05F7D5D789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>
                <a:extLst>
                  <a:ext uri="{FF2B5EF4-FFF2-40B4-BE49-F238E27FC236}">
                    <a16:creationId xmlns:a16="http://schemas.microsoft.com/office/drawing/2014/main" id="{18C2CCBA-D707-A24B-A885-97D020E7B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>
                <a:extLst>
                  <a:ext uri="{FF2B5EF4-FFF2-40B4-BE49-F238E27FC236}">
                    <a16:creationId xmlns:a16="http://schemas.microsoft.com/office/drawing/2014/main" id="{D7E10C1F-D1F0-7148-A44B-7FEC28811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>
              <a:extLst>
                <a:ext uri="{FF2B5EF4-FFF2-40B4-BE49-F238E27FC236}">
                  <a16:creationId xmlns:a16="http://schemas.microsoft.com/office/drawing/2014/main" id="{0365C11C-6E47-864E-8122-6C27C34F0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>
              <a:extLst>
                <a:ext uri="{FF2B5EF4-FFF2-40B4-BE49-F238E27FC236}">
                  <a16:creationId xmlns:a16="http://schemas.microsoft.com/office/drawing/2014/main" id="{27B41BB0-4231-F248-B65A-1A45AD2C9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>
                <a:extLst>
                  <a:ext uri="{FF2B5EF4-FFF2-40B4-BE49-F238E27FC236}">
                    <a16:creationId xmlns:a16="http://schemas.microsoft.com/office/drawing/2014/main" id="{CEAEF38F-92BA-B54F-82FB-C23A106C0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>
                <a:extLst>
                  <a:ext uri="{FF2B5EF4-FFF2-40B4-BE49-F238E27FC236}">
                    <a16:creationId xmlns:a16="http://schemas.microsoft.com/office/drawing/2014/main" id="{77559B45-47D4-F047-A0E1-3FD4F7705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>
              <a:extLst>
                <a:ext uri="{FF2B5EF4-FFF2-40B4-BE49-F238E27FC236}">
                  <a16:creationId xmlns:a16="http://schemas.microsoft.com/office/drawing/2014/main" id="{2BB4AB2F-1E19-ED46-91D0-686A5791A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>
              <a:extLst>
                <a:ext uri="{FF2B5EF4-FFF2-40B4-BE49-F238E27FC236}">
                  <a16:creationId xmlns:a16="http://schemas.microsoft.com/office/drawing/2014/main" id="{EFA4165B-2B89-EA44-AAFD-284DDE325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>
              <a:extLst>
                <a:ext uri="{FF2B5EF4-FFF2-40B4-BE49-F238E27FC236}">
                  <a16:creationId xmlns:a16="http://schemas.microsoft.com/office/drawing/2014/main" id="{BF31806F-E19D-6643-B3AB-FCD244912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1" name="Oval 266">
              <a:extLst>
                <a:ext uri="{FF2B5EF4-FFF2-40B4-BE49-F238E27FC236}">
                  <a16:creationId xmlns:a16="http://schemas.microsoft.com/office/drawing/2014/main" id="{297B65E1-F9B5-1942-BAE5-456457D2A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>
              <a:extLst>
                <a:ext uri="{FF2B5EF4-FFF2-40B4-BE49-F238E27FC236}">
                  <a16:creationId xmlns:a16="http://schemas.microsoft.com/office/drawing/2014/main" id="{D1451455-90D3-7B4E-9A6C-AC54A2B18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>
              <a:extLst>
                <a:ext uri="{FF2B5EF4-FFF2-40B4-BE49-F238E27FC236}">
                  <a16:creationId xmlns:a16="http://schemas.microsoft.com/office/drawing/2014/main" id="{B96820D1-74F4-9A4F-81C3-99D80AA66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>
              <a:extLst>
                <a:ext uri="{FF2B5EF4-FFF2-40B4-BE49-F238E27FC236}">
                  <a16:creationId xmlns:a16="http://schemas.microsoft.com/office/drawing/2014/main" id="{24247BD6-F113-7F46-93F5-34E742E7F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5" name="Oval 270">
              <a:extLst>
                <a:ext uri="{FF2B5EF4-FFF2-40B4-BE49-F238E27FC236}">
                  <a16:creationId xmlns:a16="http://schemas.microsoft.com/office/drawing/2014/main" id="{4716773C-A574-8342-86DD-F8046121F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6" name="Oval 271">
              <a:extLst>
                <a:ext uri="{FF2B5EF4-FFF2-40B4-BE49-F238E27FC236}">
                  <a16:creationId xmlns:a16="http://schemas.microsoft.com/office/drawing/2014/main" id="{9F959D50-71EC-0F46-8ED3-4FE4C63D6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>
              <a:extLst>
                <a:ext uri="{FF2B5EF4-FFF2-40B4-BE49-F238E27FC236}">
                  <a16:creationId xmlns:a16="http://schemas.microsoft.com/office/drawing/2014/main" id="{E6997777-676B-9145-9B53-650C5990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>
              <a:extLst>
                <a:ext uri="{FF2B5EF4-FFF2-40B4-BE49-F238E27FC236}">
                  <a16:creationId xmlns:a16="http://schemas.microsoft.com/office/drawing/2014/main" id="{80128537-C0E9-B945-A472-82EC596F1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>
            <a:extLst>
              <a:ext uri="{FF2B5EF4-FFF2-40B4-BE49-F238E27FC236}">
                <a16:creationId xmlns:a16="http://schemas.microsoft.com/office/drawing/2014/main" id="{637BEA6D-6926-F241-A7B7-63FD120295AA}"/>
              </a:ext>
            </a:extLst>
          </p:cNvPr>
          <p:cNvGrpSpPr>
            <a:grpSpLocks/>
          </p:cNvGrpSpPr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>
              <a:extLst>
                <a:ext uri="{FF2B5EF4-FFF2-40B4-BE49-F238E27FC236}">
                  <a16:creationId xmlns:a16="http://schemas.microsoft.com/office/drawing/2014/main" id="{B73B5122-7AC1-A541-A7CB-7C92E34FE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>
              <a:extLst>
                <a:ext uri="{FF2B5EF4-FFF2-40B4-BE49-F238E27FC236}">
                  <a16:creationId xmlns:a16="http://schemas.microsoft.com/office/drawing/2014/main" id="{618AFC31-125F-CC41-8835-357B8CF4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>
              <a:extLst>
                <a:ext uri="{FF2B5EF4-FFF2-40B4-BE49-F238E27FC236}">
                  <a16:creationId xmlns:a16="http://schemas.microsoft.com/office/drawing/2014/main" id="{BA586EC9-AFB5-864C-A8D5-50566D382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>
              <a:extLst>
                <a:ext uri="{FF2B5EF4-FFF2-40B4-BE49-F238E27FC236}">
                  <a16:creationId xmlns:a16="http://schemas.microsoft.com/office/drawing/2014/main" id="{988FA82D-26DD-2446-871B-4FBCD5FE6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>
              <a:extLst>
                <a:ext uri="{FF2B5EF4-FFF2-40B4-BE49-F238E27FC236}">
                  <a16:creationId xmlns:a16="http://schemas.microsoft.com/office/drawing/2014/main" id="{E4B9CCE7-0279-6143-BB4D-1198F3326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>
              <a:extLst>
                <a:ext uri="{FF2B5EF4-FFF2-40B4-BE49-F238E27FC236}">
                  <a16:creationId xmlns:a16="http://schemas.microsoft.com/office/drawing/2014/main" id="{2924B866-539E-1244-B043-D51911A295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>
                <a:extLst>
                  <a:ext uri="{FF2B5EF4-FFF2-40B4-BE49-F238E27FC236}">
                    <a16:creationId xmlns:a16="http://schemas.microsoft.com/office/drawing/2014/main" id="{BDE3646A-4204-5046-942C-15C165338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>
                <a:extLst>
                  <a:ext uri="{FF2B5EF4-FFF2-40B4-BE49-F238E27FC236}">
                    <a16:creationId xmlns:a16="http://schemas.microsoft.com/office/drawing/2014/main" id="{6DE9F0CF-D5ED-704E-8142-3345FC3BBC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>
              <a:extLst>
                <a:ext uri="{FF2B5EF4-FFF2-40B4-BE49-F238E27FC236}">
                  <a16:creationId xmlns:a16="http://schemas.microsoft.com/office/drawing/2014/main" id="{657D3494-75CD-034E-9543-2569274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>
              <a:extLst>
                <a:ext uri="{FF2B5EF4-FFF2-40B4-BE49-F238E27FC236}">
                  <a16:creationId xmlns:a16="http://schemas.microsoft.com/office/drawing/2014/main" id="{3B21D6B8-9A13-CB4D-A567-07369736D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>
                <a:extLst>
                  <a:ext uri="{FF2B5EF4-FFF2-40B4-BE49-F238E27FC236}">
                    <a16:creationId xmlns:a16="http://schemas.microsoft.com/office/drawing/2014/main" id="{6F0CB466-469D-3F45-BE66-39F561D60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>
                <a:extLst>
                  <a:ext uri="{FF2B5EF4-FFF2-40B4-BE49-F238E27FC236}">
                    <a16:creationId xmlns:a16="http://schemas.microsoft.com/office/drawing/2014/main" id="{29D719D4-E1C6-604A-8870-549D67683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>
              <a:extLst>
                <a:ext uri="{FF2B5EF4-FFF2-40B4-BE49-F238E27FC236}">
                  <a16:creationId xmlns:a16="http://schemas.microsoft.com/office/drawing/2014/main" id="{0D71907F-6787-7144-A19B-418733EE1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>
              <a:extLst>
                <a:ext uri="{FF2B5EF4-FFF2-40B4-BE49-F238E27FC236}">
                  <a16:creationId xmlns:a16="http://schemas.microsoft.com/office/drawing/2014/main" id="{35AED19C-A1F1-AC46-914C-8F5D6F4BC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>
              <a:extLst>
                <a:ext uri="{FF2B5EF4-FFF2-40B4-BE49-F238E27FC236}">
                  <a16:creationId xmlns:a16="http://schemas.microsoft.com/office/drawing/2014/main" id="{45D31D32-5A14-5742-954A-BA17509AC6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>
                <a:extLst>
                  <a:ext uri="{FF2B5EF4-FFF2-40B4-BE49-F238E27FC236}">
                    <a16:creationId xmlns:a16="http://schemas.microsoft.com/office/drawing/2014/main" id="{FBB57FC3-B7A2-A541-9EC0-D57A59BBE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>
                <a:extLst>
                  <a:ext uri="{FF2B5EF4-FFF2-40B4-BE49-F238E27FC236}">
                    <a16:creationId xmlns:a16="http://schemas.microsoft.com/office/drawing/2014/main" id="{52BE3087-7497-914D-B468-02CDAA58D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>
              <a:extLst>
                <a:ext uri="{FF2B5EF4-FFF2-40B4-BE49-F238E27FC236}">
                  <a16:creationId xmlns:a16="http://schemas.microsoft.com/office/drawing/2014/main" id="{5070ED80-559E-4540-964B-D73009E42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>
              <a:extLst>
                <a:ext uri="{FF2B5EF4-FFF2-40B4-BE49-F238E27FC236}">
                  <a16:creationId xmlns:a16="http://schemas.microsoft.com/office/drawing/2014/main" id="{30993F73-047D-CD47-96E3-F75994043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>
                <a:extLst>
                  <a:ext uri="{FF2B5EF4-FFF2-40B4-BE49-F238E27FC236}">
                    <a16:creationId xmlns:a16="http://schemas.microsoft.com/office/drawing/2014/main" id="{F253CC19-7627-6043-A479-C0AADFD1B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>
                <a:extLst>
                  <a:ext uri="{FF2B5EF4-FFF2-40B4-BE49-F238E27FC236}">
                    <a16:creationId xmlns:a16="http://schemas.microsoft.com/office/drawing/2014/main" id="{9818C9E1-67F5-5D42-8D8A-BFA567194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>
              <a:extLst>
                <a:ext uri="{FF2B5EF4-FFF2-40B4-BE49-F238E27FC236}">
                  <a16:creationId xmlns:a16="http://schemas.microsoft.com/office/drawing/2014/main" id="{D263AAA2-92D9-9A4A-9D5F-0CEC89CD0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>
              <a:extLst>
                <a:ext uri="{FF2B5EF4-FFF2-40B4-BE49-F238E27FC236}">
                  <a16:creationId xmlns:a16="http://schemas.microsoft.com/office/drawing/2014/main" id="{51AD4C3A-6939-3B47-91CC-E1A0D3A3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>
              <a:extLst>
                <a:ext uri="{FF2B5EF4-FFF2-40B4-BE49-F238E27FC236}">
                  <a16:creationId xmlns:a16="http://schemas.microsoft.com/office/drawing/2014/main" id="{023E9D5F-D41C-8A48-B73A-4E4F43755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4" name="Oval 299">
              <a:extLst>
                <a:ext uri="{FF2B5EF4-FFF2-40B4-BE49-F238E27FC236}">
                  <a16:creationId xmlns:a16="http://schemas.microsoft.com/office/drawing/2014/main" id="{C4126737-BE73-B444-BC40-5B679E6E1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>
              <a:extLst>
                <a:ext uri="{FF2B5EF4-FFF2-40B4-BE49-F238E27FC236}">
                  <a16:creationId xmlns:a16="http://schemas.microsoft.com/office/drawing/2014/main" id="{567B6CFD-A1A1-094D-8F7C-5A9EF1AB0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>
              <a:extLst>
                <a:ext uri="{FF2B5EF4-FFF2-40B4-BE49-F238E27FC236}">
                  <a16:creationId xmlns:a16="http://schemas.microsoft.com/office/drawing/2014/main" id="{3B7B7519-C492-8348-B873-C01A2103E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>
              <a:extLst>
                <a:ext uri="{FF2B5EF4-FFF2-40B4-BE49-F238E27FC236}">
                  <a16:creationId xmlns:a16="http://schemas.microsoft.com/office/drawing/2014/main" id="{0AEDB1EF-7012-ED44-8FBC-F1B714A63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8" name="Oval 303">
              <a:extLst>
                <a:ext uri="{FF2B5EF4-FFF2-40B4-BE49-F238E27FC236}">
                  <a16:creationId xmlns:a16="http://schemas.microsoft.com/office/drawing/2014/main" id="{BA640DBB-C29F-A54E-BE9A-180B142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9" name="Oval 304">
              <a:extLst>
                <a:ext uri="{FF2B5EF4-FFF2-40B4-BE49-F238E27FC236}">
                  <a16:creationId xmlns:a16="http://schemas.microsoft.com/office/drawing/2014/main" id="{2F7F78D4-9C68-A84C-8801-9C057B8C1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>
              <a:extLst>
                <a:ext uri="{FF2B5EF4-FFF2-40B4-BE49-F238E27FC236}">
                  <a16:creationId xmlns:a16="http://schemas.microsoft.com/office/drawing/2014/main" id="{3D213A7E-B9E9-694B-8ED3-47609E49D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>
              <a:extLst>
                <a:ext uri="{FF2B5EF4-FFF2-40B4-BE49-F238E27FC236}">
                  <a16:creationId xmlns:a16="http://schemas.microsoft.com/office/drawing/2014/main" id="{4F8B5B78-3482-8142-BC2B-1825AA3028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>
            <a:extLst>
              <a:ext uri="{FF2B5EF4-FFF2-40B4-BE49-F238E27FC236}">
                <a16:creationId xmlns:a16="http://schemas.microsoft.com/office/drawing/2014/main" id="{3B951C82-D444-224D-9348-99C19D9166DC}"/>
              </a:ext>
            </a:extLst>
          </p:cNvPr>
          <p:cNvGrpSpPr>
            <a:grpSpLocks/>
          </p:cNvGrpSpPr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>
              <a:extLst>
                <a:ext uri="{FF2B5EF4-FFF2-40B4-BE49-F238E27FC236}">
                  <a16:creationId xmlns:a16="http://schemas.microsoft.com/office/drawing/2014/main" id="{A2EB07C0-0A48-8944-B12C-316C163FF0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>
              <a:extLst>
                <a:ext uri="{FF2B5EF4-FFF2-40B4-BE49-F238E27FC236}">
                  <a16:creationId xmlns:a16="http://schemas.microsoft.com/office/drawing/2014/main" id="{2E93558C-0361-464A-9337-3AA86EC1D4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>
            <a:extLst>
              <a:ext uri="{FF2B5EF4-FFF2-40B4-BE49-F238E27FC236}">
                <a16:creationId xmlns:a16="http://schemas.microsoft.com/office/drawing/2014/main" id="{B96E9301-59D5-4D4B-95C3-D8F5D00E370A}"/>
              </a:ext>
            </a:extLst>
          </p:cNvPr>
          <p:cNvGrpSpPr>
            <a:grpSpLocks/>
          </p:cNvGrpSpPr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>
              <a:extLst>
                <a:ext uri="{FF2B5EF4-FFF2-40B4-BE49-F238E27FC236}">
                  <a16:creationId xmlns:a16="http://schemas.microsoft.com/office/drawing/2014/main" id="{A8402C6A-6509-0642-B84E-51B8097E1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>
              <a:extLst>
                <a:ext uri="{FF2B5EF4-FFF2-40B4-BE49-F238E27FC236}">
                  <a16:creationId xmlns:a16="http://schemas.microsoft.com/office/drawing/2014/main" id="{6E7E5B0F-1FE1-6A4B-BCDC-96E210FCE5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B2C32989-94BE-1349-908C-1DF72CEEA243}"/>
              </a:ext>
            </a:extLst>
          </p:cNvPr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>
              <a:extLst>
                <a:ext uri="{FF2B5EF4-FFF2-40B4-BE49-F238E27FC236}">
                  <a16:creationId xmlns:a16="http://schemas.microsoft.com/office/drawing/2014/main" id="{C2991A41-3005-6140-8488-3B5A28439B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49B8AB88-8810-704D-9300-A83DE18C86C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13" name="Group 512">
              <a:extLst>
                <a:ext uri="{FF2B5EF4-FFF2-40B4-BE49-F238E27FC236}">
                  <a16:creationId xmlns:a16="http://schemas.microsoft.com/office/drawing/2014/main" id="{9DCFAF85-9D5F-BD4E-92DB-E7931A4466B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EB001B67-F654-CF4C-934D-354F339EBA6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C0D4D273-34F9-9640-8CF6-6EF497AEF3E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14D9297A-8D94-304C-9142-46F6B69902F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18D26BD9-84B6-C74F-8936-105C5777BBC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8E1A0307-E695-FC42-983B-9915B98768EC}"/>
              </a:ext>
            </a:extLst>
          </p:cNvPr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DC9856E7-1969-524C-8F21-65D77697BD0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FFDA8F93-2C48-6A4A-9D27-9AECFC5B94B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C7EC4B67-EB13-E647-A5CD-E91C5D1F40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6145C3A8-D719-B744-9DC6-51E7FB72118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92F9C394-34C8-3D42-ACE0-014520ED0D5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3E34F096-DAE4-6D4F-9026-F07CB5FB9F7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3D175E3D-A4A7-3F4E-8C6B-A59321AD72E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529" name="Rectangle 4">
            <a:extLst>
              <a:ext uri="{FF2B5EF4-FFF2-40B4-BE49-F238E27FC236}">
                <a16:creationId xmlns:a16="http://schemas.microsoft.com/office/drawing/2014/main" id="{3F40E6FA-56EE-4440-AD4E-B2DDBBC69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733" y="4064001"/>
            <a:ext cx="6403933" cy="229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Performance: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.97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LAN utilization: .0015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end-end delay  =  Internet delay +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                                    access link delay + LAN delay 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                                =  2 sec + minutes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usecs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charset="0"/>
              <a:cs typeface="Calibri" panose="020F0502020204030204" pitchFamily="34" charset="0"/>
            </a:endParaRPr>
          </a:p>
        </p:txBody>
      </p:sp>
      <p:sp>
        <p:nvSpPr>
          <p:cNvPr id="530" name="Rectangle 4">
            <a:extLst>
              <a:ext uri="{FF2B5EF4-FFF2-40B4-BE49-F238E27FC236}">
                <a16:creationId xmlns:a16="http://schemas.microsoft.com/office/drawing/2014/main" id="{0F198874-EC24-3849-8C53-D24368598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Scenario: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rate: 1.54 Mbps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RTT from institutional router to server: 2 sec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web object size: 100K bits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average request rate from browsers to origin servers: 15/sec</a:t>
            </a: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avg data rate to browsers: 1.50 Mbps</a:t>
            </a:r>
          </a:p>
        </p:txBody>
      </p:sp>
      <p:sp>
        <p:nvSpPr>
          <p:cNvPr id="214" name="Oval 137">
            <a:extLst>
              <a:ext uri="{FF2B5EF4-FFF2-40B4-BE49-F238E27FC236}">
                <a16:creationId xmlns:a16="http://schemas.microsoft.com/office/drawing/2014/main" id="{23716FFF-6EE9-1D40-8627-3412B2DC1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250" y="5809673"/>
            <a:ext cx="1119350" cy="591127"/>
          </a:xfrm>
          <a:prstGeom prst="ellips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91" name="Text Box 138">
            <a:extLst>
              <a:ext uri="{FF2B5EF4-FFF2-40B4-BE49-F238E27FC236}">
                <a16:creationId xmlns:a16="http://schemas.microsoft.com/office/drawing/2014/main" id="{99974D39-E173-B849-B8ED-599FAF902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4698" y="4320866"/>
            <a:ext cx="212570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9525" marR="0" lvl="0" indent="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problem: </a:t>
            </a: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large queueing delays at high utilization!</a:t>
            </a:r>
          </a:p>
        </p:txBody>
      </p:sp>
      <p:sp>
        <p:nvSpPr>
          <p:cNvPr id="216" name="Slide Number Placeholder 2">
            <a:extLst>
              <a:ext uri="{FF2B5EF4-FFF2-40B4-BE49-F238E27FC236}">
                <a16:creationId xmlns:a16="http://schemas.microsoft.com/office/drawing/2014/main" id="{FE5CDB2C-98A2-A94B-BF70-466F1E231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56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0" grpId="0" animBg="1"/>
      <p:bldP spid="214" grpId="0" animBg="1"/>
      <p:bldP spid="29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 4">
            <a:extLst>
              <a:ext uri="{FF2B5EF4-FFF2-40B4-BE49-F238E27FC236}">
                <a16:creationId xmlns:a16="http://schemas.microsoft.com/office/drawing/2014/main" id="{98A75405-209A-CD48-8E25-225D64187B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733" y="4064001"/>
            <a:ext cx="6403933" cy="229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Performance: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.97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LAN utilization: .0015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end-end delay  =  Internet delay +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                                    access link delay + LAN delay 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                                =  2 sec + minutes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usecs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Option 1: buy a faster access link</a:t>
            </a:r>
            <a:endParaRPr lang="en-US" sz="4400" dirty="0"/>
          </a:p>
        </p:txBody>
      </p:sp>
      <p:sp>
        <p:nvSpPr>
          <p:cNvPr id="254" name="Line 2">
            <a:extLst>
              <a:ext uri="{FF2B5EF4-FFF2-40B4-BE49-F238E27FC236}">
                <a16:creationId xmlns:a16="http://schemas.microsoft.com/office/drawing/2014/main" id="{774FD470-E109-844C-8A9E-6F5E6FD1E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5" name="Text Box 50">
            <a:extLst>
              <a:ext uri="{FF2B5EF4-FFF2-40B4-BE49-F238E27FC236}">
                <a16:creationId xmlns:a16="http://schemas.microsoft.com/office/drawing/2014/main" id="{A32DDB4D-8BE1-2B43-89DB-1EA570D47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origin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</a:t>
            </a:r>
          </a:p>
        </p:txBody>
      </p:sp>
      <p:sp>
        <p:nvSpPr>
          <p:cNvPr id="256" name="Line 51">
            <a:extLst>
              <a:ext uri="{FF2B5EF4-FFF2-40B4-BE49-F238E27FC236}">
                <a16:creationId xmlns:a16="http://schemas.microsoft.com/office/drawing/2014/main" id="{D0BFCD11-A1DC-B64D-A23A-23C7A76C3D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7" name="Line 52">
            <a:extLst>
              <a:ext uri="{FF2B5EF4-FFF2-40B4-BE49-F238E27FC236}">
                <a16:creationId xmlns:a16="http://schemas.microsoft.com/office/drawing/2014/main" id="{E39DF75E-B023-5548-A7F0-9C4A8ADBD4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8" name="Line 53">
            <a:extLst>
              <a:ext uri="{FF2B5EF4-FFF2-40B4-BE49-F238E27FC236}">
                <a16:creationId xmlns:a16="http://schemas.microsoft.com/office/drawing/2014/main" id="{E3BFB499-7F23-164F-A225-CAAA7B80074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9" name="Line 54">
            <a:extLst>
              <a:ext uri="{FF2B5EF4-FFF2-40B4-BE49-F238E27FC236}">
                <a16:creationId xmlns:a16="http://schemas.microsoft.com/office/drawing/2014/main" id="{24D51B99-FE66-D84E-AF2C-706F58BCCC3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0" name="Freeform 55">
            <a:extLst>
              <a:ext uri="{FF2B5EF4-FFF2-40B4-BE49-F238E27FC236}">
                <a16:creationId xmlns:a16="http://schemas.microsoft.com/office/drawing/2014/main" id="{0AF0F7C2-E293-2A4E-B4A0-9966DF5B5243}"/>
              </a:ext>
            </a:extLst>
          </p:cNvPr>
          <p:cNvSpPr>
            <a:spLocks/>
          </p:cNvSpPr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1" name="Text Box 70">
            <a:extLst>
              <a:ext uri="{FF2B5EF4-FFF2-40B4-BE49-F238E27FC236}">
                <a16:creationId xmlns:a16="http://schemas.microsoft.com/office/drawing/2014/main" id="{6E272ACE-5938-0646-A38F-6031C9F45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public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2" name="Freeform 71">
            <a:extLst>
              <a:ext uri="{FF2B5EF4-FFF2-40B4-BE49-F238E27FC236}">
                <a16:creationId xmlns:a16="http://schemas.microsoft.com/office/drawing/2014/main" id="{A7C4DEB4-E3E6-8547-B127-1273B3D3EA69}"/>
              </a:ext>
            </a:extLst>
          </p:cNvPr>
          <p:cNvSpPr>
            <a:spLocks/>
          </p:cNvSpPr>
          <p:nvPr/>
        </p:nvSpPr>
        <p:spPr bwMode="auto">
          <a:xfrm>
            <a:off x="7762780" y="4516708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3" name="Line 77">
            <a:extLst>
              <a:ext uri="{FF2B5EF4-FFF2-40B4-BE49-F238E27FC236}">
                <a16:creationId xmlns:a16="http://schemas.microsoft.com/office/drawing/2014/main" id="{0E1C7AA0-FA95-B844-83B1-903DF41A68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4" name="Line 78">
            <a:extLst>
              <a:ext uri="{FF2B5EF4-FFF2-40B4-BE49-F238E27FC236}">
                <a16:creationId xmlns:a16="http://schemas.microsoft.com/office/drawing/2014/main" id="{0173F26E-AC6F-FD4F-995F-CADED52CD4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5" name="Line 79">
            <a:extLst>
              <a:ext uri="{FF2B5EF4-FFF2-40B4-BE49-F238E27FC236}">
                <a16:creationId xmlns:a16="http://schemas.microsoft.com/office/drawing/2014/main" id="{3CEA4312-2D22-9340-9D8D-17C8CC88AE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Line 95">
            <a:extLst>
              <a:ext uri="{FF2B5EF4-FFF2-40B4-BE49-F238E27FC236}">
                <a16:creationId xmlns:a16="http://schemas.microsoft.com/office/drawing/2014/main" id="{7E28B523-ED73-8C40-ACD2-43F86A8C48E6}"/>
              </a:ext>
            </a:extLst>
          </p:cNvPr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8" name="Text Box 97">
            <a:extLst>
              <a:ext uri="{FF2B5EF4-FFF2-40B4-BE49-F238E27FC236}">
                <a16:creationId xmlns:a16="http://schemas.microsoft.com/office/drawing/2014/main" id="{C679E988-7156-B949-B8A6-F53CA81FB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institutional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9" name="Text Box 98">
            <a:extLst>
              <a:ext uri="{FF2B5EF4-FFF2-40B4-BE49-F238E27FC236}">
                <a16:creationId xmlns:a16="http://schemas.microsoft.com/office/drawing/2014/main" id="{67295E16-B892-F14C-929B-3E20FB109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0" name="Text Box 99">
            <a:extLst>
              <a:ext uri="{FF2B5EF4-FFF2-40B4-BE49-F238E27FC236}">
                <a16:creationId xmlns:a16="http://schemas.microsoft.com/office/drawing/2014/main" id="{6A31B9E8-42B5-DA4F-BEEB-38A1A2168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1.54 Mbps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92" name="Group 139">
            <a:extLst>
              <a:ext uri="{FF2B5EF4-FFF2-40B4-BE49-F238E27FC236}">
                <a16:creationId xmlns:a16="http://schemas.microsoft.com/office/drawing/2014/main" id="{F9E9E22C-69D8-A847-9177-B4D5A14ECA28}"/>
              </a:ext>
            </a:extLst>
          </p:cNvPr>
          <p:cNvGrpSpPr>
            <a:grpSpLocks/>
          </p:cNvGrpSpPr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>
              <a:extLst>
                <a:ext uri="{FF2B5EF4-FFF2-40B4-BE49-F238E27FC236}">
                  <a16:creationId xmlns:a16="http://schemas.microsoft.com/office/drawing/2014/main" id="{86EDF6AA-4B2E-6342-9BFA-CFF30B1C2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>
              <a:extLst>
                <a:ext uri="{FF2B5EF4-FFF2-40B4-BE49-F238E27FC236}">
                  <a16:creationId xmlns:a16="http://schemas.microsoft.com/office/drawing/2014/main" id="{6B9D834D-0DEE-9248-AD7A-C2D336AEB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>
              <a:extLst>
                <a:ext uri="{FF2B5EF4-FFF2-40B4-BE49-F238E27FC236}">
                  <a16:creationId xmlns:a16="http://schemas.microsoft.com/office/drawing/2014/main" id="{29245DF3-F7D6-B840-B253-23D4A8D2C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>
              <a:extLst>
                <a:ext uri="{FF2B5EF4-FFF2-40B4-BE49-F238E27FC236}">
                  <a16:creationId xmlns:a16="http://schemas.microsoft.com/office/drawing/2014/main" id="{B747AC17-9BF4-BB41-A5DA-D229A9BA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>
              <a:extLst>
                <a:ext uri="{FF2B5EF4-FFF2-40B4-BE49-F238E27FC236}">
                  <a16:creationId xmlns:a16="http://schemas.microsoft.com/office/drawing/2014/main" id="{1B65D50E-A82B-7347-A7F6-556D3939D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>
              <a:extLst>
                <a:ext uri="{FF2B5EF4-FFF2-40B4-BE49-F238E27FC236}">
                  <a16:creationId xmlns:a16="http://schemas.microsoft.com/office/drawing/2014/main" id="{E47B5BD8-DFF7-9441-92CB-80BB05AB64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>
                <a:extLst>
                  <a:ext uri="{FF2B5EF4-FFF2-40B4-BE49-F238E27FC236}">
                    <a16:creationId xmlns:a16="http://schemas.microsoft.com/office/drawing/2014/main" id="{B75BF63D-E7E0-6640-A10B-E09175442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>
                <a:extLst>
                  <a:ext uri="{FF2B5EF4-FFF2-40B4-BE49-F238E27FC236}">
                    <a16:creationId xmlns:a16="http://schemas.microsoft.com/office/drawing/2014/main" id="{074358F6-E1DA-D042-B053-9C4C54023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>
              <a:extLst>
                <a:ext uri="{FF2B5EF4-FFF2-40B4-BE49-F238E27FC236}">
                  <a16:creationId xmlns:a16="http://schemas.microsoft.com/office/drawing/2014/main" id="{DECDE972-9E25-674C-ACC1-43F55CD92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>
              <a:extLst>
                <a:ext uri="{FF2B5EF4-FFF2-40B4-BE49-F238E27FC236}">
                  <a16:creationId xmlns:a16="http://schemas.microsoft.com/office/drawing/2014/main" id="{82296A06-752A-254D-8846-4D0F3F43F2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>
                <a:extLst>
                  <a:ext uri="{FF2B5EF4-FFF2-40B4-BE49-F238E27FC236}">
                    <a16:creationId xmlns:a16="http://schemas.microsoft.com/office/drawing/2014/main" id="{F5A8BC22-523A-4147-9575-B8F7D060F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>
                <a:extLst>
                  <a:ext uri="{FF2B5EF4-FFF2-40B4-BE49-F238E27FC236}">
                    <a16:creationId xmlns:a16="http://schemas.microsoft.com/office/drawing/2014/main" id="{EAF2AC7F-A8C0-FC4F-8C37-5D458F19B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>
              <a:extLst>
                <a:ext uri="{FF2B5EF4-FFF2-40B4-BE49-F238E27FC236}">
                  <a16:creationId xmlns:a16="http://schemas.microsoft.com/office/drawing/2014/main" id="{4F90A69C-CEC4-A24D-9C82-52BA6FC89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>
              <a:extLst>
                <a:ext uri="{FF2B5EF4-FFF2-40B4-BE49-F238E27FC236}">
                  <a16:creationId xmlns:a16="http://schemas.microsoft.com/office/drawing/2014/main" id="{4EAFCA72-25B7-7747-916E-327595FFD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>
              <a:extLst>
                <a:ext uri="{FF2B5EF4-FFF2-40B4-BE49-F238E27FC236}">
                  <a16:creationId xmlns:a16="http://schemas.microsoft.com/office/drawing/2014/main" id="{8277CD38-8B7B-9748-AD3B-10D14BC1AA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>
                <a:extLst>
                  <a:ext uri="{FF2B5EF4-FFF2-40B4-BE49-F238E27FC236}">
                    <a16:creationId xmlns:a16="http://schemas.microsoft.com/office/drawing/2014/main" id="{5B02472C-767E-8C4B-A1E5-693F9C4C2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>
                <a:extLst>
                  <a:ext uri="{FF2B5EF4-FFF2-40B4-BE49-F238E27FC236}">
                    <a16:creationId xmlns:a16="http://schemas.microsoft.com/office/drawing/2014/main" id="{DA6E1AA2-450F-174D-A85C-5D39B60AB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>
              <a:extLst>
                <a:ext uri="{FF2B5EF4-FFF2-40B4-BE49-F238E27FC236}">
                  <a16:creationId xmlns:a16="http://schemas.microsoft.com/office/drawing/2014/main" id="{43557BDC-C555-5040-B5DB-5D425E9BF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>
              <a:extLst>
                <a:ext uri="{FF2B5EF4-FFF2-40B4-BE49-F238E27FC236}">
                  <a16:creationId xmlns:a16="http://schemas.microsoft.com/office/drawing/2014/main" id="{C333E870-3BD7-C645-AAC2-98508A7E36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>
                <a:extLst>
                  <a:ext uri="{FF2B5EF4-FFF2-40B4-BE49-F238E27FC236}">
                    <a16:creationId xmlns:a16="http://schemas.microsoft.com/office/drawing/2014/main" id="{EFC968C4-6392-E247-9A44-0D21D80BC1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>
                <a:extLst>
                  <a:ext uri="{FF2B5EF4-FFF2-40B4-BE49-F238E27FC236}">
                    <a16:creationId xmlns:a16="http://schemas.microsoft.com/office/drawing/2014/main" id="{9315F821-D903-1C43-B0DF-C13E1CFC6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>
              <a:extLst>
                <a:ext uri="{FF2B5EF4-FFF2-40B4-BE49-F238E27FC236}">
                  <a16:creationId xmlns:a16="http://schemas.microsoft.com/office/drawing/2014/main" id="{4A93E05B-231B-8F4E-AC44-1E61C8779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>
              <a:extLst>
                <a:ext uri="{FF2B5EF4-FFF2-40B4-BE49-F238E27FC236}">
                  <a16:creationId xmlns:a16="http://schemas.microsoft.com/office/drawing/2014/main" id="{A81021FA-3B4B-8540-B233-88280DF91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>
              <a:extLst>
                <a:ext uri="{FF2B5EF4-FFF2-40B4-BE49-F238E27FC236}">
                  <a16:creationId xmlns:a16="http://schemas.microsoft.com/office/drawing/2014/main" id="{B4BBCFA8-CE65-3B46-B8C0-90C8E2A9F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Oval 164">
              <a:extLst>
                <a:ext uri="{FF2B5EF4-FFF2-40B4-BE49-F238E27FC236}">
                  <a16:creationId xmlns:a16="http://schemas.microsoft.com/office/drawing/2014/main" id="{5BC0A35E-B59B-2747-AF4F-E2B7BF2E9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>
              <a:extLst>
                <a:ext uri="{FF2B5EF4-FFF2-40B4-BE49-F238E27FC236}">
                  <a16:creationId xmlns:a16="http://schemas.microsoft.com/office/drawing/2014/main" id="{18C56782-0533-9C40-9224-8F36130D8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>
              <a:extLst>
                <a:ext uri="{FF2B5EF4-FFF2-40B4-BE49-F238E27FC236}">
                  <a16:creationId xmlns:a16="http://schemas.microsoft.com/office/drawing/2014/main" id="{B68A6AC7-4ED2-D44E-90B8-E63CF73BB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>
              <a:extLst>
                <a:ext uri="{FF2B5EF4-FFF2-40B4-BE49-F238E27FC236}">
                  <a16:creationId xmlns:a16="http://schemas.microsoft.com/office/drawing/2014/main" id="{906EF179-00FE-3F4F-AD8D-E9B8F23DE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Oval 168">
              <a:extLst>
                <a:ext uri="{FF2B5EF4-FFF2-40B4-BE49-F238E27FC236}">
                  <a16:creationId xmlns:a16="http://schemas.microsoft.com/office/drawing/2014/main" id="{714D65B7-5EDC-2840-9C29-D308D9655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Oval 169">
              <a:extLst>
                <a:ext uri="{FF2B5EF4-FFF2-40B4-BE49-F238E27FC236}">
                  <a16:creationId xmlns:a16="http://schemas.microsoft.com/office/drawing/2014/main" id="{E64A117A-C67D-AB41-A8E7-4A508BB31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>
              <a:extLst>
                <a:ext uri="{FF2B5EF4-FFF2-40B4-BE49-F238E27FC236}">
                  <a16:creationId xmlns:a16="http://schemas.microsoft.com/office/drawing/2014/main" id="{C59668D3-09F9-BD44-8596-C01818912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>
              <a:extLst>
                <a:ext uri="{FF2B5EF4-FFF2-40B4-BE49-F238E27FC236}">
                  <a16:creationId xmlns:a16="http://schemas.microsoft.com/office/drawing/2014/main" id="{8E530C7C-3D86-3C4B-891E-CB9AC883F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>
            <a:extLst>
              <a:ext uri="{FF2B5EF4-FFF2-40B4-BE49-F238E27FC236}">
                <a16:creationId xmlns:a16="http://schemas.microsoft.com/office/drawing/2014/main" id="{F34C0BB9-9ECA-9B40-B10C-16DEDBDC16C3}"/>
              </a:ext>
            </a:extLst>
          </p:cNvPr>
          <p:cNvGrpSpPr>
            <a:grpSpLocks/>
          </p:cNvGrpSpPr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>
              <a:extLst>
                <a:ext uri="{FF2B5EF4-FFF2-40B4-BE49-F238E27FC236}">
                  <a16:creationId xmlns:a16="http://schemas.microsoft.com/office/drawing/2014/main" id="{58DEA6BA-6A8A-414B-A5D1-8C42E963B5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>
              <a:extLst>
                <a:ext uri="{FF2B5EF4-FFF2-40B4-BE49-F238E27FC236}">
                  <a16:creationId xmlns:a16="http://schemas.microsoft.com/office/drawing/2014/main" id="{5636D377-DB0D-6F40-811F-10EE64604D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>
            <a:extLst>
              <a:ext uri="{FF2B5EF4-FFF2-40B4-BE49-F238E27FC236}">
                <a16:creationId xmlns:a16="http://schemas.microsoft.com/office/drawing/2014/main" id="{7306AC90-5B34-3F4E-B626-0E34022A31C8}"/>
              </a:ext>
            </a:extLst>
          </p:cNvPr>
          <p:cNvGrpSpPr>
            <a:grpSpLocks/>
          </p:cNvGrpSpPr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>
              <a:extLst>
                <a:ext uri="{FF2B5EF4-FFF2-40B4-BE49-F238E27FC236}">
                  <a16:creationId xmlns:a16="http://schemas.microsoft.com/office/drawing/2014/main" id="{F3CFDF78-3F2C-B047-99D5-2F35E0D1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>
              <a:extLst>
                <a:ext uri="{FF2B5EF4-FFF2-40B4-BE49-F238E27FC236}">
                  <a16:creationId xmlns:a16="http://schemas.microsoft.com/office/drawing/2014/main" id="{6D671750-A74B-B64E-8E68-C40948E6D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>
              <a:extLst>
                <a:ext uri="{FF2B5EF4-FFF2-40B4-BE49-F238E27FC236}">
                  <a16:creationId xmlns:a16="http://schemas.microsoft.com/office/drawing/2014/main" id="{9438FA78-1938-514C-80BF-10ED666E3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>
              <a:extLst>
                <a:ext uri="{FF2B5EF4-FFF2-40B4-BE49-F238E27FC236}">
                  <a16:creationId xmlns:a16="http://schemas.microsoft.com/office/drawing/2014/main" id="{FD23EFF2-90E8-9045-936A-06124249A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>
              <a:extLst>
                <a:ext uri="{FF2B5EF4-FFF2-40B4-BE49-F238E27FC236}">
                  <a16:creationId xmlns:a16="http://schemas.microsoft.com/office/drawing/2014/main" id="{C3C9A679-FD27-EE4A-B715-049B9DDB6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>
              <a:extLst>
                <a:ext uri="{FF2B5EF4-FFF2-40B4-BE49-F238E27FC236}">
                  <a16:creationId xmlns:a16="http://schemas.microsoft.com/office/drawing/2014/main" id="{F5C3481D-451B-B142-A35C-15C582D38E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>
                <a:extLst>
                  <a:ext uri="{FF2B5EF4-FFF2-40B4-BE49-F238E27FC236}">
                    <a16:creationId xmlns:a16="http://schemas.microsoft.com/office/drawing/2014/main" id="{2C243628-F48B-0247-9C77-CADC193BA2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>
                <a:extLst>
                  <a:ext uri="{FF2B5EF4-FFF2-40B4-BE49-F238E27FC236}">
                    <a16:creationId xmlns:a16="http://schemas.microsoft.com/office/drawing/2014/main" id="{C3D71DA0-C793-D949-906B-887E37FD0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>
              <a:extLst>
                <a:ext uri="{FF2B5EF4-FFF2-40B4-BE49-F238E27FC236}">
                  <a16:creationId xmlns:a16="http://schemas.microsoft.com/office/drawing/2014/main" id="{246902F9-C4DC-454E-9DA0-3D5842DB3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>
              <a:extLst>
                <a:ext uri="{FF2B5EF4-FFF2-40B4-BE49-F238E27FC236}">
                  <a16:creationId xmlns:a16="http://schemas.microsoft.com/office/drawing/2014/main" id="{7667DA9A-FE8F-654A-8B9E-218AADDABF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>
                <a:extLst>
                  <a:ext uri="{FF2B5EF4-FFF2-40B4-BE49-F238E27FC236}">
                    <a16:creationId xmlns:a16="http://schemas.microsoft.com/office/drawing/2014/main" id="{89170F11-7571-2B45-8719-95E83BC65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>
                <a:extLst>
                  <a:ext uri="{FF2B5EF4-FFF2-40B4-BE49-F238E27FC236}">
                    <a16:creationId xmlns:a16="http://schemas.microsoft.com/office/drawing/2014/main" id="{E76D6632-4213-1A4C-994D-E58521FF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>
              <a:extLst>
                <a:ext uri="{FF2B5EF4-FFF2-40B4-BE49-F238E27FC236}">
                  <a16:creationId xmlns:a16="http://schemas.microsoft.com/office/drawing/2014/main" id="{042D5530-947C-8042-964E-981127ADCA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>
              <a:extLst>
                <a:ext uri="{FF2B5EF4-FFF2-40B4-BE49-F238E27FC236}">
                  <a16:creationId xmlns:a16="http://schemas.microsoft.com/office/drawing/2014/main" id="{2F89380A-7E24-A848-A517-F0FC73692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>
              <a:extLst>
                <a:ext uri="{FF2B5EF4-FFF2-40B4-BE49-F238E27FC236}">
                  <a16:creationId xmlns:a16="http://schemas.microsoft.com/office/drawing/2014/main" id="{38C1848A-3B99-B348-91C8-29218555E8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>
                <a:extLst>
                  <a:ext uri="{FF2B5EF4-FFF2-40B4-BE49-F238E27FC236}">
                    <a16:creationId xmlns:a16="http://schemas.microsoft.com/office/drawing/2014/main" id="{676776FA-ACE8-1B44-A3F2-EE744FFE1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>
                <a:extLst>
                  <a:ext uri="{FF2B5EF4-FFF2-40B4-BE49-F238E27FC236}">
                    <a16:creationId xmlns:a16="http://schemas.microsoft.com/office/drawing/2014/main" id="{642A052A-BC62-D049-9EBF-AC2B9D28A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>
              <a:extLst>
                <a:ext uri="{FF2B5EF4-FFF2-40B4-BE49-F238E27FC236}">
                  <a16:creationId xmlns:a16="http://schemas.microsoft.com/office/drawing/2014/main" id="{20022731-282E-5349-BD84-5AC931894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>
              <a:extLst>
                <a:ext uri="{FF2B5EF4-FFF2-40B4-BE49-F238E27FC236}">
                  <a16:creationId xmlns:a16="http://schemas.microsoft.com/office/drawing/2014/main" id="{C8EEA896-B8C6-834F-9741-B4BC689404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>
                <a:extLst>
                  <a:ext uri="{FF2B5EF4-FFF2-40B4-BE49-F238E27FC236}">
                    <a16:creationId xmlns:a16="http://schemas.microsoft.com/office/drawing/2014/main" id="{FAEB0127-5E88-8848-A1E8-FCDC82E85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>
                <a:extLst>
                  <a:ext uri="{FF2B5EF4-FFF2-40B4-BE49-F238E27FC236}">
                    <a16:creationId xmlns:a16="http://schemas.microsoft.com/office/drawing/2014/main" id="{F6C14D4D-54BC-0347-8DE7-8C387B0DE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>
              <a:extLst>
                <a:ext uri="{FF2B5EF4-FFF2-40B4-BE49-F238E27FC236}">
                  <a16:creationId xmlns:a16="http://schemas.microsoft.com/office/drawing/2014/main" id="{DE2B5795-02B3-824F-BFB7-9E4468C2E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>
              <a:extLst>
                <a:ext uri="{FF2B5EF4-FFF2-40B4-BE49-F238E27FC236}">
                  <a16:creationId xmlns:a16="http://schemas.microsoft.com/office/drawing/2014/main" id="{30654D98-FCC5-4940-8B89-40DEC14D2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>
              <a:extLst>
                <a:ext uri="{FF2B5EF4-FFF2-40B4-BE49-F238E27FC236}">
                  <a16:creationId xmlns:a16="http://schemas.microsoft.com/office/drawing/2014/main" id="{DB2F1485-9F89-A14E-B2B0-E716B66FE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5" name="Oval 200">
              <a:extLst>
                <a:ext uri="{FF2B5EF4-FFF2-40B4-BE49-F238E27FC236}">
                  <a16:creationId xmlns:a16="http://schemas.microsoft.com/office/drawing/2014/main" id="{0913F7BB-B350-6F4C-8E3C-B4373B6BB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>
              <a:extLst>
                <a:ext uri="{FF2B5EF4-FFF2-40B4-BE49-F238E27FC236}">
                  <a16:creationId xmlns:a16="http://schemas.microsoft.com/office/drawing/2014/main" id="{D806CA0F-D39E-1044-8994-B3481BAC5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>
              <a:extLst>
                <a:ext uri="{FF2B5EF4-FFF2-40B4-BE49-F238E27FC236}">
                  <a16:creationId xmlns:a16="http://schemas.microsoft.com/office/drawing/2014/main" id="{653E2F84-88DD-4C48-9132-5E9C22D3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>
              <a:extLst>
                <a:ext uri="{FF2B5EF4-FFF2-40B4-BE49-F238E27FC236}">
                  <a16:creationId xmlns:a16="http://schemas.microsoft.com/office/drawing/2014/main" id="{7C1622A3-9F30-FA42-9B80-C8BB00A05B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Oval 204">
              <a:extLst>
                <a:ext uri="{FF2B5EF4-FFF2-40B4-BE49-F238E27FC236}">
                  <a16:creationId xmlns:a16="http://schemas.microsoft.com/office/drawing/2014/main" id="{432A4179-C51B-DE48-94FC-B7412F4DD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Oval 205">
              <a:extLst>
                <a:ext uri="{FF2B5EF4-FFF2-40B4-BE49-F238E27FC236}">
                  <a16:creationId xmlns:a16="http://schemas.microsoft.com/office/drawing/2014/main" id="{9EF71E96-D069-134D-9318-D85F7FF2C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>
              <a:extLst>
                <a:ext uri="{FF2B5EF4-FFF2-40B4-BE49-F238E27FC236}">
                  <a16:creationId xmlns:a16="http://schemas.microsoft.com/office/drawing/2014/main" id="{3E78A6EB-9CEA-E74E-91AB-439D7171D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>
              <a:extLst>
                <a:ext uri="{FF2B5EF4-FFF2-40B4-BE49-F238E27FC236}">
                  <a16:creationId xmlns:a16="http://schemas.microsoft.com/office/drawing/2014/main" id="{1A62E052-D07D-6743-8E2D-F67E3E528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>
            <a:extLst>
              <a:ext uri="{FF2B5EF4-FFF2-40B4-BE49-F238E27FC236}">
                <a16:creationId xmlns:a16="http://schemas.microsoft.com/office/drawing/2014/main" id="{6A05235C-3E77-6F4F-8ADA-6D04AB8484D1}"/>
              </a:ext>
            </a:extLst>
          </p:cNvPr>
          <p:cNvGrpSpPr>
            <a:grpSpLocks/>
          </p:cNvGrpSpPr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>
              <a:extLst>
                <a:ext uri="{FF2B5EF4-FFF2-40B4-BE49-F238E27FC236}">
                  <a16:creationId xmlns:a16="http://schemas.microsoft.com/office/drawing/2014/main" id="{D166875E-AD19-804C-965F-CDAED7A64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>
              <a:extLst>
                <a:ext uri="{FF2B5EF4-FFF2-40B4-BE49-F238E27FC236}">
                  <a16:creationId xmlns:a16="http://schemas.microsoft.com/office/drawing/2014/main" id="{EC5E264D-98A2-B44D-B995-4CB53C25E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>
              <a:extLst>
                <a:ext uri="{FF2B5EF4-FFF2-40B4-BE49-F238E27FC236}">
                  <a16:creationId xmlns:a16="http://schemas.microsoft.com/office/drawing/2014/main" id="{C1CF933D-FB73-3240-9F1D-5EED49E6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>
              <a:extLst>
                <a:ext uri="{FF2B5EF4-FFF2-40B4-BE49-F238E27FC236}">
                  <a16:creationId xmlns:a16="http://schemas.microsoft.com/office/drawing/2014/main" id="{0FC67CB2-6BE1-1847-A437-D99084C5C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>
              <a:extLst>
                <a:ext uri="{FF2B5EF4-FFF2-40B4-BE49-F238E27FC236}">
                  <a16:creationId xmlns:a16="http://schemas.microsoft.com/office/drawing/2014/main" id="{14B7D932-BBFC-B74D-816C-440DB3FE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>
              <a:extLst>
                <a:ext uri="{FF2B5EF4-FFF2-40B4-BE49-F238E27FC236}">
                  <a16:creationId xmlns:a16="http://schemas.microsoft.com/office/drawing/2014/main" id="{904783F7-C673-AC48-8DEC-45B791D2E0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>
                <a:extLst>
                  <a:ext uri="{FF2B5EF4-FFF2-40B4-BE49-F238E27FC236}">
                    <a16:creationId xmlns:a16="http://schemas.microsoft.com/office/drawing/2014/main" id="{259ABA3E-950D-BF40-AF00-89747854A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>
                <a:extLst>
                  <a:ext uri="{FF2B5EF4-FFF2-40B4-BE49-F238E27FC236}">
                    <a16:creationId xmlns:a16="http://schemas.microsoft.com/office/drawing/2014/main" id="{D537C256-5556-E84D-BFD9-801601AF6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>
              <a:extLst>
                <a:ext uri="{FF2B5EF4-FFF2-40B4-BE49-F238E27FC236}">
                  <a16:creationId xmlns:a16="http://schemas.microsoft.com/office/drawing/2014/main" id="{6A16D193-BA00-FA4C-84D3-5F7B5C031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>
              <a:extLst>
                <a:ext uri="{FF2B5EF4-FFF2-40B4-BE49-F238E27FC236}">
                  <a16:creationId xmlns:a16="http://schemas.microsoft.com/office/drawing/2014/main" id="{7151F57C-7772-D741-B346-9FD22AFEAC1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>
                <a:extLst>
                  <a:ext uri="{FF2B5EF4-FFF2-40B4-BE49-F238E27FC236}">
                    <a16:creationId xmlns:a16="http://schemas.microsoft.com/office/drawing/2014/main" id="{28A8406C-AFA4-F94B-A2C4-E4FFB185C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>
                <a:extLst>
                  <a:ext uri="{FF2B5EF4-FFF2-40B4-BE49-F238E27FC236}">
                    <a16:creationId xmlns:a16="http://schemas.microsoft.com/office/drawing/2014/main" id="{9A186499-2183-C24F-89D0-ACB1D39A2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>
              <a:extLst>
                <a:ext uri="{FF2B5EF4-FFF2-40B4-BE49-F238E27FC236}">
                  <a16:creationId xmlns:a16="http://schemas.microsoft.com/office/drawing/2014/main" id="{6959C99C-8685-CE45-B4A0-BEEBD9CE6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>
              <a:extLst>
                <a:ext uri="{FF2B5EF4-FFF2-40B4-BE49-F238E27FC236}">
                  <a16:creationId xmlns:a16="http://schemas.microsoft.com/office/drawing/2014/main" id="{0CEC0CDC-F36A-E147-800E-4BFDDC412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>
              <a:extLst>
                <a:ext uri="{FF2B5EF4-FFF2-40B4-BE49-F238E27FC236}">
                  <a16:creationId xmlns:a16="http://schemas.microsoft.com/office/drawing/2014/main" id="{07BF1C14-2C6F-B94F-8289-1C37D6C61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>
                <a:extLst>
                  <a:ext uri="{FF2B5EF4-FFF2-40B4-BE49-F238E27FC236}">
                    <a16:creationId xmlns:a16="http://schemas.microsoft.com/office/drawing/2014/main" id="{B660D864-E6AF-2A4B-AF6E-15E67C246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>
                <a:extLst>
                  <a:ext uri="{FF2B5EF4-FFF2-40B4-BE49-F238E27FC236}">
                    <a16:creationId xmlns:a16="http://schemas.microsoft.com/office/drawing/2014/main" id="{A5592FCE-B8EB-CD42-BD69-D7E95DA3E2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>
              <a:extLst>
                <a:ext uri="{FF2B5EF4-FFF2-40B4-BE49-F238E27FC236}">
                  <a16:creationId xmlns:a16="http://schemas.microsoft.com/office/drawing/2014/main" id="{176C9152-AD9C-0043-999D-97BF01B75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>
              <a:extLst>
                <a:ext uri="{FF2B5EF4-FFF2-40B4-BE49-F238E27FC236}">
                  <a16:creationId xmlns:a16="http://schemas.microsoft.com/office/drawing/2014/main" id="{DB7553BD-7EEF-1144-A10E-45052E753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>
                <a:extLst>
                  <a:ext uri="{FF2B5EF4-FFF2-40B4-BE49-F238E27FC236}">
                    <a16:creationId xmlns:a16="http://schemas.microsoft.com/office/drawing/2014/main" id="{209B423B-7C84-A444-BC5D-A11FD1567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>
                <a:extLst>
                  <a:ext uri="{FF2B5EF4-FFF2-40B4-BE49-F238E27FC236}">
                    <a16:creationId xmlns:a16="http://schemas.microsoft.com/office/drawing/2014/main" id="{5AE73D33-B566-9A49-9DC6-C5469487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>
              <a:extLst>
                <a:ext uri="{FF2B5EF4-FFF2-40B4-BE49-F238E27FC236}">
                  <a16:creationId xmlns:a16="http://schemas.microsoft.com/office/drawing/2014/main" id="{F54FB1FA-BA67-4B47-8CD0-DC612A86E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>
              <a:extLst>
                <a:ext uri="{FF2B5EF4-FFF2-40B4-BE49-F238E27FC236}">
                  <a16:creationId xmlns:a16="http://schemas.microsoft.com/office/drawing/2014/main" id="{A3240397-6B0C-654E-88F1-F3F3AD623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>
              <a:extLst>
                <a:ext uri="{FF2B5EF4-FFF2-40B4-BE49-F238E27FC236}">
                  <a16:creationId xmlns:a16="http://schemas.microsoft.com/office/drawing/2014/main" id="{1A86C13D-4B43-504E-B61C-E2C654775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8" name="Oval 233">
              <a:extLst>
                <a:ext uri="{FF2B5EF4-FFF2-40B4-BE49-F238E27FC236}">
                  <a16:creationId xmlns:a16="http://schemas.microsoft.com/office/drawing/2014/main" id="{A925E2BE-2521-064E-94A2-F5B3CE2A6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>
              <a:extLst>
                <a:ext uri="{FF2B5EF4-FFF2-40B4-BE49-F238E27FC236}">
                  <a16:creationId xmlns:a16="http://schemas.microsoft.com/office/drawing/2014/main" id="{D0F8527B-9979-9843-B950-02EEB33AD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>
              <a:extLst>
                <a:ext uri="{FF2B5EF4-FFF2-40B4-BE49-F238E27FC236}">
                  <a16:creationId xmlns:a16="http://schemas.microsoft.com/office/drawing/2014/main" id="{01246D65-1D83-514D-96A0-3F53F7E62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>
              <a:extLst>
                <a:ext uri="{FF2B5EF4-FFF2-40B4-BE49-F238E27FC236}">
                  <a16:creationId xmlns:a16="http://schemas.microsoft.com/office/drawing/2014/main" id="{EE09E67D-74DE-8E41-B31D-30EBA899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Oval 237">
              <a:extLst>
                <a:ext uri="{FF2B5EF4-FFF2-40B4-BE49-F238E27FC236}">
                  <a16:creationId xmlns:a16="http://schemas.microsoft.com/office/drawing/2014/main" id="{1BAA3765-A4A2-D249-B5E6-B37A65069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Oval 238">
              <a:extLst>
                <a:ext uri="{FF2B5EF4-FFF2-40B4-BE49-F238E27FC236}">
                  <a16:creationId xmlns:a16="http://schemas.microsoft.com/office/drawing/2014/main" id="{B5829A6B-5209-D644-82E1-A9C2A8D9A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>
              <a:extLst>
                <a:ext uri="{FF2B5EF4-FFF2-40B4-BE49-F238E27FC236}">
                  <a16:creationId xmlns:a16="http://schemas.microsoft.com/office/drawing/2014/main" id="{95394ED4-DC3D-F146-9AEE-0FC4AFC88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>
              <a:extLst>
                <a:ext uri="{FF2B5EF4-FFF2-40B4-BE49-F238E27FC236}">
                  <a16:creationId xmlns:a16="http://schemas.microsoft.com/office/drawing/2014/main" id="{A039A534-5AD2-354C-8072-85670484B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>
            <a:extLst>
              <a:ext uri="{FF2B5EF4-FFF2-40B4-BE49-F238E27FC236}">
                <a16:creationId xmlns:a16="http://schemas.microsoft.com/office/drawing/2014/main" id="{9BE96710-6956-1941-96D5-89D2082B85BD}"/>
              </a:ext>
            </a:extLst>
          </p:cNvPr>
          <p:cNvGrpSpPr>
            <a:grpSpLocks/>
          </p:cNvGrpSpPr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>
              <a:extLst>
                <a:ext uri="{FF2B5EF4-FFF2-40B4-BE49-F238E27FC236}">
                  <a16:creationId xmlns:a16="http://schemas.microsoft.com/office/drawing/2014/main" id="{98FED06C-86AC-174D-897A-AF88782AB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>
              <a:extLst>
                <a:ext uri="{FF2B5EF4-FFF2-40B4-BE49-F238E27FC236}">
                  <a16:creationId xmlns:a16="http://schemas.microsoft.com/office/drawing/2014/main" id="{7BCB3493-2EA3-894F-95D3-4BD9689BC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>
              <a:extLst>
                <a:ext uri="{FF2B5EF4-FFF2-40B4-BE49-F238E27FC236}">
                  <a16:creationId xmlns:a16="http://schemas.microsoft.com/office/drawing/2014/main" id="{04E3D02B-467F-7F4F-8DC3-9D363101F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>
              <a:extLst>
                <a:ext uri="{FF2B5EF4-FFF2-40B4-BE49-F238E27FC236}">
                  <a16:creationId xmlns:a16="http://schemas.microsoft.com/office/drawing/2014/main" id="{DA94A9FA-D5B5-214A-8D37-34D4B61F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>
              <a:extLst>
                <a:ext uri="{FF2B5EF4-FFF2-40B4-BE49-F238E27FC236}">
                  <a16:creationId xmlns:a16="http://schemas.microsoft.com/office/drawing/2014/main" id="{50539DB1-8D20-F44A-8958-354C5B49C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>
              <a:extLst>
                <a:ext uri="{FF2B5EF4-FFF2-40B4-BE49-F238E27FC236}">
                  <a16:creationId xmlns:a16="http://schemas.microsoft.com/office/drawing/2014/main" id="{ABC4B2B5-E127-B14E-8370-5BCDD85E29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>
                <a:extLst>
                  <a:ext uri="{FF2B5EF4-FFF2-40B4-BE49-F238E27FC236}">
                    <a16:creationId xmlns:a16="http://schemas.microsoft.com/office/drawing/2014/main" id="{2544F03E-3822-9142-840A-4600BC49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>
                <a:extLst>
                  <a:ext uri="{FF2B5EF4-FFF2-40B4-BE49-F238E27FC236}">
                    <a16:creationId xmlns:a16="http://schemas.microsoft.com/office/drawing/2014/main" id="{0D6C988D-2CAC-3A4A-8FAC-72B8697E7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>
              <a:extLst>
                <a:ext uri="{FF2B5EF4-FFF2-40B4-BE49-F238E27FC236}">
                  <a16:creationId xmlns:a16="http://schemas.microsoft.com/office/drawing/2014/main" id="{FA55D5A2-C0A3-7741-814B-310A28BDD9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>
              <a:extLst>
                <a:ext uri="{FF2B5EF4-FFF2-40B4-BE49-F238E27FC236}">
                  <a16:creationId xmlns:a16="http://schemas.microsoft.com/office/drawing/2014/main" id="{DC8A3227-B450-FB4D-852D-DC7E66FF66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>
                <a:extLst>
                  <a:ext uri="{FF2B5EF4-FFF2-40B4-BE49-F238E27FC236}">
                    <a16:creationId xmlns:a16="http://schemas.microsoft.com/office/drawing/2014/main" id="{07F021BE-923D-804C-AB1C-CB812D97B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>
                <a:extLst>
                  <a:ext uri="{FF2B5EF4-FFF2-40B4-BE49-F238E27FC236}">
                    <a16:creationId xmlns:a16="http://schemas.microsoft.com/office/drawing/2014/main" id="{3A5C7537-D941-954D-9024-BF32F6D13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>
              <a:extLst>
                <a:ext uri="{FF2B5EF4-FFF2-40B4-BE49-F238E27FC236}">
                  <a16:creationId xmlns:a16="http://schemas.microsoft.com/office/drawing/2014/main" id="{855ECB0D-BAD2-724F-8296-56F037E68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>
              <a:extLst>
                <a:ext uri="{FF2B5EF4-FFF2-40B4-BE49-F238E27FC236}">
                  <a16:creationId xmlns:a16="http://schemas.microsoft.com/office/drawing/2014/main" id="{6D021B7D-23B8-4545-B682-3F0C4BAB5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>
              <a:extLst>
                <a:ext uri="{FF2B5EF4-FFF2-40B4-BE49-F238E27FC236}">
                  <a16:creationId xmlns:a16="http://schemas.microsoft.com/office/drawing/2014/main" id="{431DAF1F-4CC8-1C41-8EEC-05F7D5D789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>
                <a:extLst>
                  <a:ext uri="{FF2B5EF4-FFF2-40B4-BE49-F238E27FC236}">
                    <a16:creationId xmlns:a16="http://schemas.microsoft.com/office/drawing/2014/main" id="{18C2CCBA-D707-A24B-A885-97D020E7B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>
                <a:extLst>
                  <a:ext uri="{FF2B5EF4-FFF2-40B4-BE49-F238E27FC236}">
                    <a16:creationId xmlns:a16="http://schemas.microsoft.com/office/drawing/2014/main" id="{D7E10C1F-D1F0-7148-A44B-7FEC28811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>
              <a:extLst>
                <a:ext uri="{FF2B5EF4-FFF2-40B4-BE49-F238E27FC236}">
                  <a16:creationId xmlns:a16="http://schemas.microsoft.com/office/drawing/2014/main" id="{0365C11C-6E47-864E-8122-6C27C34F0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>
              <a:extLst>
                <a:ext uri="{FF2B5EF4-FFF2-40B4-BE49-F238E27FC236}">
                  <a16:creationId xmlns:a16="http://schemas.microsoft.com/office/drawing/2014/main" id="{27B41BB0-4231-F248-B65A-1A45AD2C9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>
                <a:extLst>
                  <a:ext uri="{FF2B5EF4-FFF2-40B4-BE49-F238E27FC236}">
                    <a16:creationId xmlns:a16="http://schemas.microsoft.com/office/drawing/2014/main" id="{CEAEF38F-92BA-B54F-82FB-C23A106C0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>
                <a:extLst>
                  <a:ext uri="{FF2B5EF4-FFF2-40B4-BE49-F238E27FC236}">
                    <a16:creationId xmlns:a16="http://schemas.microsoft.com/office/drawing/2014/main" id="{77559B45-47D4-F047-A0E1-3FD4F7705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>
              <a:extLst>
                <a:ext uri="{FF2B5EF4-FFF2-40B4-BE49-F238E27FC236}">
                  <a16:creationId xmlns:a16="http://schemas.microsoft.com/office/drawing/2014/main" id="{2BB4AB2F-1E19-ED46-91D0-686A5791A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>
              <a:extLst>
                <a:ext uri="{FF2B5EF4-FFF2-40B4-BE49-F238E27FC236}">
                  <a16:creationId xmlns:a16="http://schemas.microsoft.com/office/drawing/2014/main" id="{EFA4165B-2B89-EA44-AAFD-284DDE325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>
              <a:extLst>
                <a:ext uri="{FF2B5EF4-FFF2-40B4-BE49-F238E27FC236}">
                  <a16:creationId xmlns:a16="http://schemas.microsoft.com/office/drawing/2014/main" id="{BF31806F-E19D-6643-B3AB-FCD244912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1" name="Oval 266">
              <a:extLst>
                <a:ext uri="{FF2B5EF4-FFF2-40B4-BE49-F238E27FC236}">
                  <a16:creationId xmlns:a16="http://schemas.microsoft.com/office/drawing/2014/main" id="{297B65E1-F9B5-1942-BAE5-456457D2A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>
              <a:extLst>
                <a:ext uri="{FF2B5EF4-FFF2-40B4-BE49-F238E27FC236}">
                  <a16:creationId xmlns:a16="http://schemas.microsoft.com/office/drawing/2014/main" id="{D1451455-90D3-7B4E-9A6C-AC54A2B18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>
              <a:extLst>
                <a:ext uri="{FF2B5EF4-FFF2-40B4-BE49-F238E27FC236}">
                  <a16:creationId xmlns:a16="http://schemas.microsoft.com/office/drawing/2014/main" id="{B96820D1-74F4-9A4F-81C3-99D80AA66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>
              <a:extLst>
                <a:ext uri="{FF2B5EF4-FFF2-40B4-BE49-F238E27FC236}">
                  <a16:creationId xmlns:a16="http://schemas.microsoft.com/office/drawing/2014/main" id="{24247BD6-F113-7F46-93F5-34E742E7F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5" name="Oval 270">
              <a:extLst>
                <a:ext uri="{FF2B5EF4-FFF2-40B4-BE49-F238E27FC236}">
                  <a16:creationId xmlns:a16="http://schemas.microsoft.com/office/drawing/2014/main" id="{4716773C-A574-8342-86DD-F8046121F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6" name="Oval 271">
              <a:extLst>
                <a:ext uri="{FF2B5EF4-FFF2-40B4-BE49-F238E27FC236}">
                  <a16:creationId xmlns:a16="http://schemas.microsoft.com/office/drawing/2014/main" id="{9F959D50-71EC-0F46-8ED3-4FE4C63D6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>
              <a:extLst>
                <a:ext uri="{FF2B5EF4-FFF2-40B4-BE49-F238E27FC236}">
                  <a16:creationId xmlns:a16="http://schemas.microsoft.com/office/drawing/2014/main" id="{E6997777-676B-9145-9B53-650C5990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>
              <a:extLst>
                <a:ext uri="{FF2B5EF4-FFF2-40B4-BE49-F238E27FC236}">
                  <a16:creationId xmlns:a16="http://schemas.microsoft.com/office/drawing/2014/main" id="{80128537-C0E9-B945-A472-82EC596F1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>
            <a:extLst>
              <a:ext uri="{FF2B5EF4-FFF2-40B4-BE49-F238E27FC236}">
                <a16:creationId xmlns:a16="http://schemas.microsoft.com/office/drawing/2014/main" id="{637BEA6D-6926-F241-A7B7-63FD120295AA}"/>
              </a:ext>
            </a:extLst>
          </p:cNvPr>
          <p:cNvGrpSpPr>
            <a:grpSpLocks/>
          </p:cNvGrpSpPr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>
              <a:extLst>
                <a:ext uri="{FF2B5EF4-FFF2-40B4-BE49-F238E27FC236}">
                  <a16:creationId xmlns:a16="http://schemas.microsoft.com/office/drawing/2014/main" id="{B73B5122-7AC1-A541-A7CB-7C92E34FE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>
              <a:extLst>
                <a:ext uri="{FF2B5EF4-FFF2-40B4-BE49-F238E27FC236}">
                  <a16:creationId xmlns:a16="http://schemas.microsoft.com/office/drawing/2014/main" id="{618AFC31-125F-CC41-8835-357B8CF4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>
              <a:extLst>
                <a:ext uri="{FF2B5EF4-FFF2-40B4-BE49-F238E27FC236}">
                  <a16:creationId xmlns:a16="http://schemas.microsoft.com/office/drawing/2014/main" id="{BA586EC9-AFB5-864C-A8D5-50566D382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>
              <a:extLst>
                <a:ext uri="{FF2B5EF4-FFF2-40B4-BE49-F238E27FC236}">
                  <a16:creationId xmlns:a16="http://schemas.microsoft.com/office/drawing/2014/main" id="{988FA82D-26DD-2446-871B-4FBCD5FE6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>
              <a:extLst>
                <a:ext uri="{FF2B5EF4-FFF2-40B4-BE49-F238E27FC236}">
                  <a16:creationId xmlns:a16="http://schemas.microsoft.com/office/drawing/2014/main" id="{E4B9CCE7-0279-6143-BB4D-1198F3326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>
              <a:extLst>
                <a:ext uri="{FF2B5EF4-FFF2-40B4-BE49-F238E27FC236}">
                  <a16:creationId xmlns:a16="http://schemas.microsoft.com/office/drawing/2014/main" id="{2924B866-539E-1244-B043-D51911A295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>
                <a:extLst>
                  <a:ext uri="{FF2B5EF4-FFF2-40B4-BE49-F238E27FC236}">
                    <a16:creationId xmlns:a16="http://schemas.microsoft.com/office/drawing/2014/main" id="{BDE3646A-4204-5046-942C-15C165338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>
                <a:extLst>
                  <a:ext uri="{FF2B5EF4-FFF2-40B4-BE49-F238E27FC236}">
                    <a16:creationId xmlns:a16="http://schemas.microsoft.com/office/drawing/2014/main" id="{6DE9F0CF-D5ED-704E-8142-3345FC3BBC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>
              <a:extLst>
                <a:ext uri="{FF2B5EF4-FFF2-40B4-BE49-F238E27FC236}">
                  <a16:creationId xmlns:a16="http://schemas.microsoft.com/office/drawing/2014/main" id="{657D3494-75CD-034E-9543-2569274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>
              <a:extLst>
                <a:ext uri="{FF2B5EF4-FFF2-40B4-BE49-F238E27FC236}">
                  <a16:creationId xmlns:a16="http://schemas.microsoft.com/office/drawing/2014/main" id="{3B21D6B8-9A13-CB4D-A567-07369736D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>
                <a:extLst>
                  <a:ext uri="{FF2B5EF4-FFF2-40B4-BE49-F238E27FC236}">
                    <a16:creationId xmlns:a16="http://schemas.microsoft.com/office/drawing/2014/main" id="{6F0CB466-469D-3F45-BE66-39F561D60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>
                <a:extLst>
                  <a:ext uri="{FF2B5EF4-FFF2-40B4-BE49-F238E27FC236}">
                    <a16:creationId xmlns:a16="http://schemas.microsoft.com/office/drawing/2014/main" id="{29D719D4-E1C6-604A-8870-549D67683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>
              <a:extLst>
                <a:ext uri="{FF2B5EF4-FFF2-40B4-BE49-F238E27FC236}">
                  <a16:creationId xmlns:a16="http://schemas.microsoft.com/office/drawing/2014/main" id="{0D71907F-6787-7144-A19B-418733EE1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>
              <a:extLst>
                <a:ext uri="{FF2B5EF4-FFF2-40B4-BE49-F238E27FC236}">
                  <a16:creationId xmlns:a16="http://schemas.microsoft.com/office/drawing/2014/main" id="{35AED19C-A1F1-AC46-914C-8F5D6F4BC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>
              <a:extLst>
                <a:ext uri="{FF2B5EF4-FFF2-40B4-BE49-F238E27FC236}">
                  <a16:creationId xmlns:a16="http://schemas.microsoft.com/office/drawing/2014/main" id="{45D31D32-5A14-5742-954A-BA17509AC6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>
                <a:extLst>
                  <a:ext uri="{FF2B5EF4-FFF2-40B4-BE49-F238E27FC236}">
                    <a16:creationId xmlns:a16="http://schemas.microsoft.com/office/drawing/2014/main" id="{FBB57FC3-B7A2-A541-9EC0-D57A59BBE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>
                <a:extLst>
                  <a:ext uri="{FF2B5EF4-FFF2-40B4-BE49-F238E27FC236}">
                    <a16:creationId xmlns:a16="http://schemas.microsoft.com/office/drawing/2014/main" id="{52BE3087-7497-914D-B468-02CDAA58D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>
              <a:extLst>
                <a:ext uri="{FF2B5EF4-FFF2-40B4-BE49-F238E27FC236}">
                  <a16:creationId xmlns:a16="http://schemas.microsoft.com/office/drawing/2014/main" id="{5070ED80-559E-4540-964B-D73009E42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>
              <a:extLst>
                <a:ext uri="{FF2B5EF4-FFF2-40B4-BE49-F238E27FC236}">
                  <a16:creationId xmlns:a16="http://schemas.microsoft.com/office/drawing/2014/main" id="{30993F73-047D-CD47-96E3-F75994043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>
                <a:extLst>
                  <a:ext uri="{FF2B5EF4-FFF2-40B4-BE49-F238E27FC236}">
                    <a16:creationId xmlns:a16="http://schemas.microsoft.com/office/drawing/2014/main" id="{F253CC19-7627-6043-A479-C0AADFD1B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>
                <a:extLst>
                  <a:ext uri="{FF2B5EF4-FFF2-40B4-BE49-F238E27FC236}">
                    <a16:creationId xmlns:a16="http://schemas.microsoft.com/office/drawing/2014/main" id="{9818C9E1-67F5-5D42-8D8A-BFA567194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>
              <a:extLst>
                <a:ext uri="{FF2B5EF4-FFF2-40B4-BE49-F238E27FC236}">
                  <a16:creationId xmlns:a16="http://schemas.microsoft.com/office/drawing/2014/main" id="{D263AAA2-92D9-9A4A-9D5F-0CEC89CD0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>
              <a:extLst>
                <a:ext uri="{FF2B5EF4-FFF2-40B4-BE49-F238E27FC236}">
                  <a16:creationId xmlns:a16="http://schemas.microsoft.com/office/drawing/2014/main" id="{51AD4C3A-6939-3B47-91CC-E1A0D3A3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>
              <a:extLst>
                <a:ext uri="{FF2B5EF4-FFF2-40B4-BE49-F238E27FC236}">
                  <a16:creationId xmlns:a16="http://schemas.microsoft.com/office/drawing/2014/main" id="{023E9D5F-D41C-8A48-B73A-4E4F43755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4" name="Oval 299">
              <a:extLst>
                <a:ext uri="{FF2B5EF4-FFF2-40B4-BE49-F238E27FC236}">
                  <a16:creationId xmlns:a16="http://schemas.microsoft.com/office/drawing/2014/main" id="{C4126737-BE73-B444-BC40-5B679E6E1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>
              <a:extLst>
                <a:ext uri="{FF2B5EF4-FFF2-40B4-BE49-F238E27FC236}">
                  <a16:creationId xmlns:a16="http://schemas.microsoft.com/office/drawing/2014/main" id="{567B6CFD-A1A1-094D-8F7C-5A9EF1AB0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>
              <a:extLst>
                <a:ext uri="{FF2B5EF4-FFF2-40B4-BE49-F238E27FC236}">
                  <a16:creationId xmlns:a16="http://schemas.microsoft.com/office/drawing/2014/main" id="{3B7B7519-C492-8348-B873-C01A2103E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>
              <a:extLst>
                <a:ext uri="{FF2B5EF4-FFF2-40B4-BE49-F238E27FC236}">
                  <a16:creationId xmlns:a16="http://schemas.microsoft.com/office/drawing/2014/main" id="{0AEDB1EF-7012-ED44-8FBC-F1B714A63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8" name="Oval 303">
              <a:extLst>
                <a:ext uri="{FF2B5EF4-FFF2-40B4-BE49-F238E27FC236}">
                  <a16:creationId xmlns:a16="http://schemas.microsoft.com/office/drawing/2014/main" id="{BA640DBB-C29F-A54E-BE9A-180B142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9" name="Oval 304">
              <a:extLst>
                <a:ext uri="{FF2B5EF4-FFF2-40B4-BE49-F238E27FC236}">
                  <a16:creationId xmlns:a16="http://schemas.microsoft.com/office/drawing/2014/main" id="{2F7F78D4-9C68-A84C-8801-9C057B8C1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>
              <a:extLst>
                <a:ext uri="{FF2B5EF4-FFF2-40B4-BE49-F238E27FC236}">
                  <a16:creationId xmlns:a16="http://schemas.microsoft.com/office/drawing/2014/main" id="{3D213A7E-B9E9-694B-8ED3-47609E49D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>
              <a:extLst>
                <a:ext uri="{FF2B5EF4-FFF2-40B4-BE49-F238E27FC236}">
                  <a16:creationId xmlns:a16="http://schemas.microsoft.com/office/drawing/2014/main" id="{4F8B5B78-3482-8142-BC2B-1825AA3028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>
            <a:extLst>
              <a:ext uri="{FF2B5EF4-FFF2-40B4-BE49-F238E27FC236}">
                <a16:creationId xmlns:a16="http://schemas.microsoft.com/office/drawing/2014/main" id="{3B951C82-D444-224D-9348-99C19D9166DC}"/>
              </a:ext>
            </a:extLst>
          </p:cNvPr>
          <p:cNvGrpSpPr>
            <a:grpSpLocks/>
          </p:cNvGrpSpPr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>
              <a:extLst>
                <a:ext uri="{FF2B5EF4-FFF2-40B4-BE49-F238E27FC236}">
                  <a16:creationId xmlns:a16="http://schemas.microsoft.com/office/drawing/2014/main" id="{A2EB07C0-0A48-8944-B12C-316C163FF0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>
              <a:extLst>
                <a:ext uri="{FF2B5EF4-FFF2-40B4-BE49-F238E27FC236}">
                  <a16:creationId xmlns:a16="http://schemas.microsoft.com/office/drawing/2014/main" id="{2E93558C-0361-464A-9337-3AA86EC1D4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>
            <a:extLst>
              <a:ext uri="{FF2B5EF4-FFF2-40B4-BE49-F238E27FC236}">
                <a16:creationId xmlns:a16="http://schemas.microsoft.com/office/drawing/2014/main" id="{B96E9301-59D5-4D4B-95C3-D8F5D00E370A}"/>
              </a:ext>
            </a:extLst>
          </p:cNvPr>
          <p:cNvGrpSpPr>
            <a:grpSpLocks/>
          </p:cNvGrpSpPr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>
              <a:extLst>
                <a:ext uri="{FF2B5EF4-FFF2-40B4-BE49-F238E27FC236}">
                  <a16:creationId xmlns:a16="http://schemas.microsoft.com/office/drawing/2014/main" id="{A8402C6A-6509-0642-B84E-51B8097E1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>
              <a:extLst>
                <a:ext uri="{FF2B5EF4-FFF2-40B4-BE49-F238E27FC236}">
                  <a16:creationId xmlns:a16="http://schemas.microsoft.com/office/drawing/2014/main" id="{6E7E5B0F-1FE1-6A4B-BCDC-96E210FCE5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B2C32989-94BE-1349-908C-1DF72CEEA243}"/>
              </a:ext>
            </a:extLst>
          </p:cNvPr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>
              <a:extLst>
                <a:ext uri="{FF2B5EF4-FFF2-40B4-BE49-F238E27FC236}">
                  <a16:creationId xmlns:a16="http://schemas.microsoft.com/office/drawing/2014/main" id="{C2991A41-3005-6140-8488-3B5A28439B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49B8AB88-8810-704D-9300-A83DE18C86C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13" name="Group 512">
              <a:extLst>
                <a:ext uri="{FF2B5EF4-FFF2-40B4-BE49-F238E27FC236}">
                  <a16:creationId xmlns:a16="http://schemas.microsoft.com/office/drawing/2014/main" id="{9DCFAF85-9D5F-BD4E-92DB-E7931A4466B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EB001B67-F654-CF4C-934D-354F339EBA6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C0D4D273-34F9-9640-8CF6-6EF497AEF3E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14D9297A-8D94-304C-9142-46F6B69902F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18D26BD9-84B6-C74F-8936-105C5777BBC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8E1A0307-E695-FC42-983B-9915B98768EC}"/>
              </a:ext>
            </a:extLst>
          </p:cNvPr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DC9856E7-1969-524C-8F21-65D77697BD0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FFDA8F93-2C48-6A4A-9D27-9AECFC5B94B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C7EC4B67-EB13-E647-A5CD-E91C5D1F40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6145C3A8-D719-B744-9DC6-51E7FB72118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92F9C394-34C8-3D42-ACE0-014520ED0D5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3E34F096-DAE4-6D4F-9026-F07CB5FB9F7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3D175E3D-A4A7-3F4E-8C6B-A59321AD72E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530" name="Rectangle 4">
            <a:extLst>
              <a:ext uri="{FF2B5EF4-FFF2-40B4-BE49-F238E27FC236}">
                <a16:creationId xmlns:a16="http://schemas.microsoft.com/office/drawing/2014/main" id="{0F198874-EC24-3849-8C53-D24368598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Scenario: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rate: 1.54 Mbps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RTT from institutional router to server: 2 sec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web object size: 100K bits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average request rate from browsers to origin servers: 15/sec</a:t>
            </a: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avg data rate to browsers: 1.50 Mbps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F3AF6D-4CBE-BE4A-AF26-B6F34DC9EF33}"/>
              </a:ext>
            </a:extLst>
          </p:cNvPr>
          <p:cNvGrpSpPr/>
          <p:nvPr/>
        </p:nvGrpSpPr>
        <p:grpSpPr>
          <a:xfrm>
            <a:off x="3269205" y="1370475"/>
            <a:ext cx="7974440" cy="2642996"/>
            <a:chOff x="3269205" y="1370475"/>
            <a:chExt cx="7974440" cy="2642996"/>
          </a:xfrm>
        </p:grpSpPr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9AFA7B76-427C-134D-90BC-D4693AEF2136}"/>
                </a:ext>
              </a:extLst>
            </p:cNvPr>
            <p:cNvGrpSpPr/>
            <p:nvPr/>
          </p:nvGrpSpPr>
          <p:grpSpPr>
            <a:xfrm>
              <a:off x="3269205" y="1370475"/>
              <a:ext cx="2248984" cy="736408"/>
              <a:chOff x="4785771" y="3827302"/>
              <a:chExt cx="2248984" cy="736408"/>
            </a:xfrm>
          </p:grpSpPr>
          <p:sp>
            <p:nvSpPr>
              <p:cNvPr id="215" name="Text Box 52">
                <a:extLst>
                  <a:ext uri="{FF2B5EF4-FFF2-40B4-BE49-F238E27FC236}">
                    <a16:creationId xmlns:a16="http://schemas.microsoft.com/office/drawing/2014/main" id="{D9BA6C4C-0CF0-8742-ACB2-5841143818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49268" y="3827302"/>
                <a:ext cx="1585487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rPr>
                  <a:t>154 Mbps</a:t>
                </a: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1FA396C6-E0DB-E54B-9564-C46EF025F0E3}"/>
                  </a:ext>
                </a:extLst>
              </p:cNvPr>
              <p:cNvSpPr/>
              <p:nvPr/>
            </p:nvSpPr>
            <p:spPr>
              <a:xfrm>
                <a:off x="4785771" y="4223523"/>
                <a:ext cx="611420" cy="340187"/>
              </a:xfrm>
              <a:prstGeom prst="rect">
                <a:avLst/>
              </a:prstGeom>
              <a:solidFill>
                <a:schemeClr val="bg1">
                  <a:alpha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17" name="Line 51">
                <a:extLst>
                  <a:ext uri="{FF2B5EF4-FFF2-40B4-BE49-F238E27FC236}">
                    <a16:creationId xmlns:a16="http://schemas.microsoft.com/office/drawing/2014/main" id="{5DC119B0-D3C1-9741-8399-6E949D9619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28478" y="4140660"/>
                <a:ext cx="680225" cy="423048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43EB18F1-EB9B-AB4E-9315-D47FB051A2D9}"/>
                </a:ext>
              </a:extLst>
            </p:cNvPr>
            <p:cNvGrpSpPr/>
            <p:nvPr/>
          </p:nvGrpSpPr>
          <p:grpSpPr>
            <a:xfrm>
              <a:off x="9113107" y="3496571"/>
              <a:ext cx="2130538" cy="516900"/>
              <a:chOff x="4352719" y="3567941"/>
              <a:chExt cx="2130538" cy="516900"/>
            </a:xfrm>
          </p:grpSpPr>
          <p:sp>
            <p:nvSpPr>
              <p:cNvPr id="219" name="Text Box 52">
                <a:extLst>
                  <a:ext uri="{FF2B5EF4-FFF2-40B4-BE49-F238E27FC236}">
                    <a16:creationId xmlns:a16="http://schemas.microsoft.com/office/drawing/2014/main" id="{414BD24A-A827-744B-8CF6-F9EAA2D920A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97770" y="3567941"/>
                <a:ext cx="1585487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154 Mbps</a:t>
                </a: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C3E3E743-58A9-D543-ABF2-E8D950F0D5C4}"/>
                  </a:ext>
                </a:extLst>
              </p:cNvPr>
              <p:cNvSpPr/>
              <p:nvPr/>
            </p:nvSpPr>
            <p:spPr>
              <a:xfrm>
                <a:off x="4352719" y="3822059"/>
                <a:ext cx="527164" cy="262782"/>
              </a:xfrm>
              <a:prstGeom prst="rect">
                <a:avLst/>
              </a:prstGeom>
              <a:solidFill>
                <a:schemeClr val="bg1">
                  <a:alpha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1" name="Line 51">
                <a:extLst>
                  <a:ext uri="{FF2B5EF4-FFF2-40B4-BE49-F238E27FC236}">
                    <a16:creationId xmlns:a16="http://schemas.microsoft.com/office/drawing/2014/main" id="{C012F3C8-BFC0-0C46-8D2D-992B1C38C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459229" y="3805441"/>
                <a:ext cx="554004" cy="237118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73CBB2E-654A-474B-8238-296B81F89068}"/>
              </a:ext>
            </a:extLst>
          </p:cNvPr>
          <p:cNvGrpSpPr/>
          <p:nvPr/>
        </p:nvGrpSpPr>
        <p:grpSpPr>
          <a:xfrm>
            <a:off x="4067394" y="4387359"/>
            <a:ext cx="2583033" cy="461665"/>
            <a:chOff x="4114801" y="3880785"/>
            <a:chExt cx="2583033" cy="461665"/>
          </a:xfrm>
        </p:grpSpPr>
        <p:sp>
          <p:nvSpPr>
            <p:cNvPr id="223" name="Text Box 52">
              <a:extLst>
                <a:ext uri="{FF2B5EF4-FFF2-40B4-BE49-F238E27FC236}">
                  <a16:creationId xmlns:a16="http://schemas.microsoft.com/office/drawing/2014/main" id="{FA193B58-E942-8A47-9F5D-3A2B58608D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12347" y="3880785"/>
              <a:ext cx="158548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.0097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84682AEF-F684-9F45-A3DA-FEDE9ED18429}"/>
                </a:ext>
              </a:extLst>
            </p:cNvPr>
            <p:cNvSpPr/>
            <p:nvPr/>
          </p:nvSpPr>
          <p:spPr>
            <a:xfrm>
              <a:off x="4114801" y="3955100"/>
              <a:ext cx="498412" cy="34018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5" name="Line 51">
              <a:extLst>
                <a:ext uri="{FF2B5EF4-FFF2-40B4-BE49-F238E27FC236}">
                  <a16:creationId xmlns:a16="http://schemas.microsoft.com/office/drawing/2014/main" id="{8F3A165F-08A0-9D4B-B82D-B603502A13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4070" y="4117024"/>
              <a:ext cx="936703" cy="1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598125F6-3C0E-B64C-9CC2-9EFB4DA6980E}"/>
              </a:ext>
            </a:extLst>
          </p:cNvPr>
          <p:cNvGrpSpPr/>
          <p:nvPr/>
        </p:nvGrpSpPr>
        <p:grpSpPr>
          <a:xfrm>
            <a:off x="4351868" y="5927346"/>
            <a:ext cx="3101886" cy="698305"/>
            <a:chOff x="3557204" y="3415545"/>
            <a:chExt cx="3101886" cy="698305"/>
          </a:xfrm>
        </p:grpSpPr>
        <p:sp>
          <p:nvSpPr>
            <p:cNvPr id="227" name="Text Box 52">
              <a:extLst>
                <a:ext uri="{FF2B5EF4-FFF2-40B4-BE49-F238E27FC236}">
                  <a16:creationId xmlns:a16="http://schemas.microsoft.com/office/drawing/2014/main" id="{5B815C0E-E9AF-964A-AB0C-F8220D77B6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5973" y="3652185"/>
              <a:ext cx="110311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msecs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4EE7EB05-EB77-DA46-8D82-2C1B89B59FCD}"/>
                </a:ext>
              </a:extLst>
            </p:cNvPr>
            <p:cNvSpPr/>
            <p:nvPr/>
          </p:nvSpPr>
          <p:spPr>
            <a:xfrm>
              <a:off x="3557204" y="3415545"/>
              <a:ext cx="1041334" cy="337988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9" name="Line 51">
              <a:extLst>
                <a:ext uri="{FF2B5EF4-FFF2-40B4-BE49-F238E27FC236}">
                  <a16:creationId xmlns:a16="http://schemas.microsoft.com/office/drawing/2014/main" id="{45B58613-BF72-9847-A603-92F5F10A9D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62316" y="3504654"/>
              <a:ext cx="1983056" cy="461665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30" name="Text Box 83">
            <a:extLst>
              <a:ext uri="{FF2B5EF4-FFF2-40B4-BE49-F238E27FC236}">
                <a16:creationId xmlns:a16="http://schemas.microsoft.com/office/drawing/2014/main" id="{3A71517F-2630-E14F-B4A5-B7AD1A3332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724" y="6212256"/>
            <a:ext cx="456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Cost: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faster access link (expensive!)</a:t>
            </a:r>
          </a:p>
        </p:txBody>
      </p:sp>
      <p:sp>
        <p:nvSpPr>
          <p:cNvPr id="231" name="Slide Number Placeholder 2">
            <a:extLst>
              <a:ext uri="{FF2B5EF4-FFF2-40B4-BE49-F238E27FC236}">
                <a16:creationId xmlns:a16="http://schemas.microsoft.com/office/drawing/2014/main" id="{FF0ECF32-52FF-7941-8B38-AE471D68A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931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Some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 apps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914400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social networking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text messaging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multi-user network games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stored video (YouTube, Hulu, Netflix) 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P2P file sharing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EDF5219-071B-3D4F-9DD6-1CD36C0FFD4F}"/>
              </a:ext>
            </a:extLst>
          </p:cNvPr>
          <p:cNvSpPr txBox="1">
            <a:spLocks/>
          </p:cNvSpPr>
          <p:nvPr/>
        </p:nvSpPr>
        <p:spPr>
          <a:xfrm>
            <a:off x="6468101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voice over IP (e.g., Skype)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real-time video conferencing (e.g., Zoom)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search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remote login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…</a:t>
            </a:r>
          </a:p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044202-9730-3D4B-B0F0-0F87E127D55E}"/>
              </a:ext>
            </a:extLst>
          </p:cNvPr>
          <p:cNvSpPr txBox="1"/>
          <p:nvPr/>
        </p:nvSpPr>
        <p:spPr>
          <a:xfrm>
            <a:off x="6946490" y="5161935"/>
            <a:ext cx="3598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your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favorites?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ADE588D6-94A2-B04E-8537-8635EBD4C9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17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6" grpId="0" build="p"/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Rectangle 4">
            <a:extLst>
              <a:ext uri="{FF2B5EF4-FFF2-40B4-BE49-F238E27FC236}">
                <a16:creationId xmlns:a16="http://schemas.microsoft.com/office/drawing/2014/main" id="{3F40E6FA-56EE-4440-AD4E-B2DDBBC69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868" y="4719957"/>
            <a:ext cx="6361287" cy="2302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Performance: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LAN utilization: 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?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?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average end-end delay 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?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Option 2: install a web cache</a:t>
            </a:r>
            <a:endParaRPr lang="en-US" sz="4400" dirty="0"/>
          </a:p>
        </p:txBody>
      </p:sp>
      <p:sp>
        <p:nvSpPr>
          <p:cNvPr id="254" name="Line 2">
            <a:extLst>
              <a:ext uri="{FF2B5EF4-FFF2-40B4-BE49-F238E27FC236}">
                <a16:creationId xmlns:a16="http://schemas.microsoft.com/office/drawing/2014/main" id="{774FD470-E109-844C-8A9E-6F5E6FD1E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5" name="Text Box 50">
            <a:extLst>
              <a:ext uri="{FF2B5EF4-FFF2-40B4-BE49-F238E27FC236}">
                <a16:creationId xmlns:a16="http://schemas.microsoft.com/office/drawing/2014/main" id="{A32DDB4D-8BE1-2B43-89DB-1EA570D47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origin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</a:t>
            </a:r>
          </a:p>
        </p:txBody>
      </p:sp>
      <p:sp>
        <p:nvSpPr>
          <p:cNvPr id="256" name="Line 51">
            <a:extLst>
              <a:ext uri="{FF2B5EF4-FFF2-40B4-BE49-F238E27FC236}">
                <a16:creationId xmlns:a16="http://schemas.microsoft.com/office/drawing/2014/main" id="{D0BFCD11-A1DC-B64D-A23A-23C7A76C3D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7" name="Line 52">
            <a:extLst>
              <a:ext uri="{FF2B5EF4-FFF2-40B4-BE49-F238E27FC236}">
                <a16:creationId xmlns:a16="http://schemas.microsoft.com/office/drawing/2014/main" id="{E39DF75E-B023-5548-A7F0-9C4A8ADBD4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8" name="Line 53">
            <a:extLst>
              <a:ext uri="{FF2B5EF4-FFF2-40B4-BE49-F238E27FC236}">
                <a16:creationId xmlns:a16="http://schemas.microsoft.com/office/drawing/2014/main" id="{E3BFB499-7F23-164F-A225-CAAA7B80074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9" name="Line 54">
            <a:extLst>
              <a:ext uri="{FF2B5EF4-FFF2-40B4-BE49-F238E27FC236}">
                <a16:creationId xmlns:a16="http://schemas.microsoft.com/office/drawing/2014/main" id="{24D51B99-FE66-D84E-AF2C-706F58BCCC3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0" name="Freeform 55">
            <a:extLst>
              <a:ext uri="{FF2B5EF4-FFF2-40B4-BE49-F238E27FC236}">
                <a16:creationId xmlns:a16="http://schemas.microsoft.com/office/drawing/2014/main" id="{0AF0F7C2-E293-2A4E-B4A0-9966DF5B5243}"/>
              </a:ext>
            </a:extLst>
          </p:cNvPr>
          <p:cNvSpPr>
            <a:spLocks/>
          </p:cNvSpPr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1" name="Text Box 70">
            <a:extLst>
              <a:ext uri="{FF2B5EF4-FFF2-40B4-BE49-F238E27FC236}">
                <a16:creationId xmlns:a16="http://schemas.microsoft.com/office/drawing/2014/main" id="{6E272ACE-5938-0646-A38F-6031C9F45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public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2" name="Freeform 71">
            <a:extLst>
              <a:ext uri="{FF2B5EF4-FFF2-40B4-BE49-F238E27FC236}">
                <a16:creationId xmlns:a16="http://schemas.microsoft.com/office/drawing/2014/main" id="{A7C4DEB4-E3E6-8547-B127-1273B3D3EA69}"/>
              </a:ext>
            </a:extLst>
          </p:cNvPr>
          <p:cNvSpPr>
            <a:spLocks/>
          </p:cNvSpPr>
          <p:nvPr/>
        </p:nvSpPr>
        <p:spPr bwMode="auto">
          <a:xfrm>
            <a:off x="7763006" y="4514213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3" name="Line 77">
            <a:extLst>
              <a:ext uri="{FF2B5EF4-FFF2-40B4-BE49-F238E27FC236}">
                <a16:creationId xmlns:a16="http://schemas.microsoft.com/office/drawing/2014/main" id="{0E1C7AA0-FA95-B844-83B1-903DF41A68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4" name="Line 78">
            <a:extLst>
              <a:ext uri="{FF2B5EF4-FFF2-40B4-BE49-F238E27FC236}">
                <a16:creationId xmlns:a16="http://schemas.microsoft.com/office/drawing/2014/main" id="{0173F26E-AC6F-FD4F-995F-CADED52CD4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5" name="Line 79">
            <a:extLst>
              <a:ext uri="{FF2B5EF4-FFF2-40B4-BE49-F238E27FC236}">
                <a16:creationId xmlns:a16="http://schemas.microsoft.com/office/drawing/2014/main" id="{3CEA4312-2D22-9340-9D8D-17C8CC88AE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Line 95">
            <a:extLst>
              <a:ext uri="{FF2B5EF4-FFF2-40B4-BE49-F238E27FC236}">
                <a16:creationId xmlns:a16="http://schemas.microsoft.com/office/drawing/2014/main" id="{7E28B523-ED73-8C40-ACD2-43F86A8C48E6}"/>
              </a:ext>
            </a:extLst>
          </p:cNvPr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8" name="Text Box 97">
            <a:extLst>
              <a:ext uri="{FF2B5EF4-FFF2-40B4-BE49-F238E27FC236}">
                <a16:creationId xmlns:a16="http://schemas.microsoft.com/office/drawing/2014/main" id="{C679E988-7156-B949-B8A6-F53CA81FB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institutional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9" name="Text Box 98">
            <a:extLst>
              <a:ext uri="{FF2B5EF4-FFF2-40B4-BE49-F238E27FC236}">
                <a16:creationId xmlns:a16="http://schemas.microsoft.com/office/drawing/2014/main" id="{67295E16-B892-F14C-929B-3E20FB109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0" name="Text Box 99">
            <a:extLst>
              <a:ext uri="{FF2B5EF4-FFF2-40B4-BE49-F238E27FC236}">
                <a16:creationId xmlns:a16="http://schemas.microsoft.com/office/drawing/2014/main" id="{6A31B9E8-42B5-DA4F-BEEB-38A1A2168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1.54 Mbps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92" name="Group 139">
            <a:extLst>
              <a:ext uri="{FF2B5EF4-FFF2-40B4-BE49-F238E27FC236}">
                <a16:creationId xmlns:a16="http://schemas.microsoft.com/office/drawing/2014/main" id="{F9E9E22C-69D8-A847-9177-B4D5A14ECA28}"/>
              </a:ext>
            </a:extLst>
          </p:cNvPr>
          <p:cNvGrpSpPr>
            <a:grpSpLocks/>
          </p:cNvGrpSpPr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>
              <a:extLst>
                <a:ext uri="{FF2B5EF4-FFF2-40B4-BE49-F238E27FC236}">
                  <a16:creationId xmlns:a16="http://schemas.microsoft.com/office/drawing/2014/main" id="{86EDF6AA-4B2E-6342-9BFA-CFF30B1C2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>
              <a:extLst>
                <a:ext uri="{FF2B5EF4-FFF2-40B4-BE49-F238E27FC236}">
                  <a16:creationId xmlns:a16="http://schemas.microsoft.com/office/drawing/2014/main" id="{6B9D834D-0DEE-9248-AD7A-C2D336AEB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>
              <a:extLst>
                <a:ext uri="{FF2B5EF4-FFF2-40B4-BE49-F238E27FC236}">
                  <a16:creationId xmlns:a16="http://schemas.microsoft.com/office/drawing/2014/main" id="{29245DF3-F7D6-B840-B253-23D4A8D2C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>
              <a:extLst>
                <a:ext uri="{FF2B5EF4-FFF2-40B4-BE49-F238E27FC236}">
                  <a16:creationId xmlns:a16="http://schemas.microsoft.com/office/drawing/2014/main" id="{B747AC17-9BF4-BB41-A5DA-D229A9BA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>
              <a:extLst>
                <a:ext uri="{FF2B5EF4-FFF2-40B4-BE49-F238E27FC236}">
                  <a16:creationId xmlns:a16="http://schemas.microsoft.com/office/drawing/2014/main" id="{1B65D50E-A82B-7347-A7F6-556D3939D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>
              <a:extLst>
                <a:ext uri="{FF2B5EF4-FFF2-40B4-BE49-F238E27FC236}">
                  <a16:creationId xmlns:a16="http://schemas.microsoft.com/office/drawing/2014/main" id="{E47B5BD8-DFF7-9441-92CB-80BB05AB64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>
                <a:extLst>
                  <a:ext uri="{FF2B5EF4-FFF2-40B4-BE49-F238E27FC236}">
                    <a16:creationId xmlns:a16="http://schemas.microsoft.com/office/drawing/2014/main" id="{B75BF63D-E7E0-6640-A10B-E09175442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>
                <a:extLst>
                  <a:ext uri="{FF2B5EF4-FFF2-40B4-BE49-F238E27FC236}">
                    <a16:creationId xmlns:a16="http://schemas.microsoft.com/office/drawing/2014/main" id="{074358F6-E1DA-D042-B053-9C4C54023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>
              <a:extLst>
                <a:ext uri="{FF2B5EF4-FFF2-40B4-BE49-F238E27FC236}">
                  <a16:creationId xmlns:a16="http://schemas.microsoft.com/office/drawing/2014/main" id="{DECDE972-9E25-674C-ACC1-43F55CD92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>
              <a:extLst>
                <a:ext uri="{FF2B5EF4-FFF2-40B4-BE49-F238E27FC236}">
                  <a16:creationId xmlns:a16="http://schemas.microsoft.com/office/drawing/2014/main" id="{82296A06-752A-254D-8846-4D0F3F43F2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>
                <a:extLst>
                  <a:ext uri="{FF2B5EF4-FFF2-40B4-BE49-F238E27FC236}">
                    <a16:creationId xmlns:a16="http://schemas.microsoft.com/office/drawing/2014/main" id="{F5A8BC22-523A-4147-9575-B8F7D060F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>
                <a:extLst>
                  <a:ext uri="{FF2B5EF4-FFF2-40B4-BE49-F238E27FC236}">
                    <a16:creationId xmlns:a16="http://schemas.microsoft.com/office/drawing/2014/main" id="{EAF2AC7F-A8C0-FC4F-8C37-5D458F19B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>
              <a:extLst>
                <a:ext uri="{FF2B5EF4-FFF2-40B4-BE49-F238E27FC236}">
                  <a16:creationId xmlns:a16="http://schemas.microsoft.com/office/drawing/2014/main" id="{4F90A69C-CEC4-A24D-9C82-52BA6FC89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>
              <a:extLst>
                <a:ext uri="{FF2B5EF4-FFF2-40B4-BE49-F238E27FC236}">
                  <a16:creationId xmlns:a16="http://schemas.microsoft.com/office/drawing/2014/main" id="{4EAFCA72-25B7-7747-916E-327595FFD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>
              <a:extLst>
                <a:ext uri="{FF2B5EF4-FFF2-40B4-BE49-F238E27FC236}">
                  <a16:creationId xmlns:a16="http://schemas.microsoft.com/office/drawing/2014/main" id="{8277CD38-8B7B-9748-AD3B-10D14BC1AA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>
                <a:extLst>
                  <a:ext uri="{FF2B5EF4-FFF2-40B4-BE49-F238E27FC236}">
                    <a16:creationId xmlns:a16="http://schemas.microsoft.com/office/drawing/2014/main" id="{5B02472C-767E-8C4B-A1E5-693F9C4C2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>
                <a:extLst>
                  <a:ext uri="{FF2B5EF4-FFF2-40B4-BE49-F238E27FC236}">
                    <a16:creationId xmlns:a16="http://schemas.microsoft.com/office/drawing/2014/main" id="{DA6E1AA2-450F-174D-A85C-5D39B60AB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>
              <a:extLst>
                <a:ext uri="{FF2B5EF4-FFF2-40B4-BE49-F238E27FC236}">
                  <a16:creationId xmlns:a16="http://schemas.microsoft.com/office/drawing/2014/main" id="{43557BDC-C555-5040-B5DB-5D425E9BF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>
              <a:extLst>
                <a:ext uri="{FF2B5EF4-FFF2-40B4-BE49-F238E27FC236}">
                  <a16:creationId xmlns:a16="http://schemas.microsoft.com/office/drawing/2014/main" id="{C333E870-3BD7-C645-AAC2-98508A7E36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>
                <a:extLst>
                  <a:ext uri="{FF2B5EF4-FFF2-40B4-BE49-F238E27FC236}">
                    <a16:creationId xmlns:a16="http://schemas.microsoft.com/office/drawing/2014/main" id="{EFC968C4-6392-E247-9A44-0D21D80BC1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>
                <a:extLst>
                  <a:ext uri="{FF2B5EF4-FFF2-40B4-BE49-F238E27FC236}">
                    <a16:creationId xmlns:a16="http://schemas.microsoft.com/office/drawing/2014/main" id="{9315F821-D903-1C43-B0DF-C13E1CFC6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>
              <a:extLst>
                <a:ext uri="{FF2B5EF4-FFF2-40B4-BE49-F238E27FC236}">
                  <a16:creationId xmlns:a16="http://schemas.microsoft.com/office/drawing/2014/main" id="{4A93E05B-231B-8F4E-AC44-1E61C8779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>
              <a:extLst>
                <a:ext uri="{FF2B5EF4-FFF2-40B4-BE49-F238E27FC236}">
                  <a16:creationId xmlns:a16="http://schemas.microsoft.com/office/drawing/2014/main" id="{A81021FA-3B4B-8540-B233-88280DF91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>
              <a:extLst>
                <a:ext uri="{FF2B5EF4-FFF2-40B4-BE49-F238E27FC236}">
                  <a16:creationId xmlns:a16="http://schemas.microsoft.com/office/drawing/2014/main" id="{B4BBCFA8-CE65-3B46-B8C0-90C8E2A9F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Oval 164">
              <a:extLst>
                <a:ext uri="{FF2B5EF4-FFF2-40B4-BE49-F238E27FC236}">
                  <a16:creationId xmlns:a16="http://schemas.microsoft.com/office/drawing/2014/main" id="{5BC0A35E-B59B-2747-AF4F-E2B7BF2E9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>
              <a:extLst>
                <a:ext uri="{FF2B5EF4-FFF2-40B4-BE49-F238E27FC236}">
                  <a16:creationId xmlns:a16="http://schemas.microsoft.com/office/drawing/2014/main" id="{18C56782-0533-9C40-9224-8F36130D8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>
              <a:extLst>
                <a:ext uri="{FF2B5EF4-FFF2-40B4-BE49-F238E27FC236}">
                  <a16:creationId xmlns:a16="http://schemas.microsoft.com/office/drawing/2014/main" id="{B68A6AC7-4ED2-D44E-90B8-E63CF73BB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>
              <a:extLst>
                <a:ext uri="{FF2B5EF4-FFF2-40B4-BE49-F238E27FC236}">
                  <a16:creationId xmlns:a16="http://schemas.microsoft.com/office/drawing/2014/main" id="{906EF179-00FE-3F4F-AD8D-E9B8F23DE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Oval 168">
              <a:extLst>
                <a:ext uri="{FF2B5EF4-FFF2-40B4-BE49-F238E27FC236}">
                  <a16:creationId xmlns:a16="http://schemas.microsoft.com/office/drawing/2014/main" id="{714D65B7-5EDC-2840-9C29-D308D9655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Oval 169">
              <a:extLst>
                <a:ext uri="{FF2B5EF4-FFF2-40B4-BE49-F238E27FC236}">
                  <a16:creationId xmlns:a16="http://schemas.microsoft.com/office/drawing/2014/main" id="{E64A117A-C67D-AB41-A8E7-4A508BB31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>
              <a:extLst>
                <a:ext uri="{FF2B5EF4-FFF2-40B4-BE49-F238E27FC236}">
                  <a16:creationId xmlns:a16="http://schemas.microsoft.com/office/drawing/2014/main" id="{C59668D3-09F9-BD44-8596-C01818912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>
              <a:extLst>
                <a:ext uri="{FF2B5EF4-FFF2-40B4-BE49-F238E27FC236}">
                  <a16:creationId xmlns:a16="http://schemas.microsoft.com/office/drawing/2014/main" id="{8E530C7C-3D86-3C4B-891E-CB9AC883F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>
            <a:extLst>
              <a:ext uri="{FF2B5EF4-FFF2-40B4-BE49-F238E27FC236}">
                <a16:creationId xmlns:a16="http://schemas.microsoft.com/office/drawing/2014/main" id="{F34C0BB9-9ECA-9B40-B10C-16DEDBDC16C3}"/>
              </a:ext>
            </a:extLst>
          </p:cNvPr>
          <p:cNvGrpSpPr>
            <a:grpSpLocks/>
          </p:cNvGrpSpPr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>
              <a:extLst>
                <a:ext uri="{FF2B5EF4-FFF2-40B4-BE49-F238E27FC236}">
                  <a16:creationId xmlns:a16="http://schemas.microsoft.com/office/drawing/2014/main" id="{58DEA6BA-6A8A-414B-A5D1-8C42E963B5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>
              <a:extLst>
                <a:ext uri="{FF2B5EF4-FFF2-40B4-BE49-F238E27FC236}">
                  <a16:creationId xmlns:a16="http://schemas.microsoft.com/office/drawing/2014/main" id="{5636D377-DB0D-6F40-811F-10EE64604D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>
            <a:extLst>
              <a:ext uri="{FF2B5EF4-FFF2-40B4-BE49-F238E27FC236}">
                <a16:creationId xmlns:a16="http://schemas.microsoft.com/office/drawing/2014/main" id="{7306AC90-5B34-3F4E-B626-0E34022A31C8}"/>
              </a:ext>
            </a:extLst>
          </p:cNvPr>
          <p:cNvGrpSpPr>
            <a:grpSpLocks/>
          </p:cNvGrpSpPr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>
              <a:extLst>
                <a:ext uri="{FF2B5EF4-FFF2-40B4-BE49-F238E27FC236}">
                  <a16:creationId xmlns:a16="http://schemas.microsoft.com/office/drawing/2014/main" id="{F3CFDF78-3F2C-B047-99D5-2F35E0D1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>
              <a:extLst>
                <a:ext uri="{FF2B5EF4-FFF2-40B4-BE49-F238E27FC236}">
                  <a16:creationId xmlns:a16="http://schemas.microsoft.com/office/drawing/2014/main" id="{6D671750-A74B-B64E-8E68-C40948E6D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>
              <a:extLst>
                <a:ext uri="{FF2B5EF4-FFF2-40B4-BE49-F238E27FC236}">
                  <a16:creationId xmlns:a16="http://schemas.microsoft.com/office/drawing/2014/main" id="{9438FA78-1938-514C-80BF-10ED666E3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>
              <a:extLst>
                <a:ext uri="{FF2B5EF4-FFF2-40B4-BE49-F238E27FC236}">
                  <a16:creationId xmlns:a16="http://schemas.microsoft.com/office/drawing/2014/main" id="{FD23EFF2-90E8-9045-936A-06124249A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>
              <a:extLst>
                <a:ext uri="{FF2B5EF4-FFF2-40B4-BE49-F238E27FC236}">
                  <a16:creationId xmlns:a16="http://schemas.microsoft.com/office/drawing/2014/main" id="{C3C9A679-FD27-EE4A-B715-049B9DDB6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>
              <a:extLst>
                <a:ext uri="{FF2B5EF4-FFF2-40B4-BE49-F238E27FC236}">
                  <a16:creationId xmlns:a16="http://schemas.microsoft.com/office/drawing/2014/main" id="{F5C3481D-451B-B142-A35C-15C582D38E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>
                <a:extLst>
                  <a:ext uri="{FF2B5EF4-FFF2-40B4-BE49-F238E27FC236}">
                    <a16:creationId xmlns:a16="http://schemas.microsoft.com/office/drawing/2014/main" id="{2C243628-F48B-0247-9C77-CADC193BA2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>
                <a:extLst>
                  <a:ext uri="{FF2B5EF4-FFF2-40B4-BE49-F238E27FC236}">
                    <a16:creationId xmlns:a16="http://schemas.microsoft.com/office/drawing/2014/main" id="{C3D71DA0-C793-D949-906B-887E37FD0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>
              <a:extLst>
                <a:ext uri="{FF2B5EF4-FFF2-40B4-BE49-F238E27FC236}">
                  <a16:creationId xmlns:a16="http://schemas.microsoft.com/office/drawing/2014/main" id="{246902F9-C4DC-454E-9DA0-3D5842DB3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>
              <a:extLst>
                <a:ext uri="{FF2B5EF4-FFF2-40B4-BE49-F238E27FC236}">
                  <a16:creationId xmlns:a16="http://schemas.microsoft.com/office/drawing/2014/main" id="{7667DA9A-FE8F-654A-8B9E-218AADDABF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>
                <a:extLst>
                  <a:ext uri="{FF2B5EF4-FFF2-40B4-BE49-F238E27FC236}">
                    <a16:creationId xmlns:a16="http://schemas.microsoft.com/office/drawing/2014/main" id="{89170F11-7571-2B45-8719-95E83BC65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>
                <a:extLst>
                  <a:ext uri="{FF2B5EF4-FFF2-40B4-BE49-F238E27FC236}">
                    <a16:creationId xmlns:a16="http://schemas.microsoft.com/office/drawing/2014/main" id="{E76D6632-4213-1A4C-994D-E58521FF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>
              <a:extLst>
                <a:ext uri="{FF2B5EF4-FFF2-40B4-BE49-F238E27FC236}">
                  <a16:creationId xmlns:a16="http://schemas.microsoft.com/office/drawing/2014/main" id="{042D5530-947C-8042-964E-981127ADCA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>
              <a:extLst>
                <a:ext uri="{FF2B5EF4-FFF2-40B4-BE49-F238E27FC236}">
                  <a16:creationId xmlns:a16="http://schemas.microsoft.com/office/drawing/2014/main" id="{2F89380A-7E24-A848-A517-F0FC73692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>
              <a:extLst>
                <a:ext uri="{FF2B5EF4-FFF2-40B4-BE49-F238E27FC236}">
                  <a16:creationId xmlns:a16="http://schemas.microsoft.com/office/drawing/2014/main" id="{38C1848A-3B99-B348-91C8-29218555E8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>
                <a:extLst>
                  <a:ext uri="{FF2B5EF4-FFF2-40B4-BE49-F238E27FC236}">
                    <a16:creationId xmlns:a16="http://schemas.microsoft.com/office/drawing/2014/main" id="{676776FA-ACE8-1B44-A3F2-EE744FFE1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>
                <a:extLst>
                  <a:ext uri="{FF2B5EF4-FFF2-40B4-BE49-F238E27FC236}">
                    <a16:creationId xmlns:a16="http://schemas.microsoft.com/office/drawing/2014/main" id="{642A052A-BC62-D049-9EBF-AC2B9D28A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>
              <a:extLst>
                <a:ext uri="{FF2B5EF4-FFF2-40B4-BE49-F238E27FC236}">
                  <a16:creationId xmlns:a16="http://schemas.microsoft.com/office/drawing/2014/main" id="{20022731-282E-5349-BD84-5AC931894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>
              <a:extLst>
                <a:ext uri="{FF2B5EF4-FFF2-40B4-BE49-F238E27FC236}">
                  <a16:creationId xmlns:a16="http://schemas.microsoft.com/office/drawing/2014/main" id="{C8EEA896-B8C6-834F-9741-B4BC689404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>
                <a:extLst>
                  <a:ext uri="{FF2B5EF4-FFF2-40B4-BE49-F238E27FC236}">
                    <a16:creationId xmlns:a16="http://schemas.microsoft.com/office/drawing/2014/main" id="{FAEB0127-5E88-8848-A1E8-FCDC82E85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>
                <a:extLst>
                  <a:ext uri="{FF2B5EF4-FFF2-40B4-BE49-F238E27FC236}">
                    <a16:creationId xmlns:a16="http://schemas.microsoft.com/office/drawing/2014/main" id="{F6C14D4D-54BC-0347-8DE7-8C387B0DE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>
              <a:extLst>
                <a:ext uri="{FF2B5EF4-FFF2-40B4-BE49-F238E27FC236}">
                  <a16:creationId xmlns:a16="http://schemas.microsoft.com/office/drawing/2014/main" id="{DE2B5795-02B3-824F-BFB7-9E4468C2E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>
              <a:extLst>
                <a:ext uri="{FF2B5EF4-FFF2-40B4-BE49-F238E27FC236}">
                  <a16:creationId xmlns:a16="http://schemas.microsoft.com/office/drawing/2014/main" id="{30654D98-FCC5-4940-8B89-40DEC14D2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>
              <a:extLst>
                <a:ext uri="{FF2B5EF4-FFF2-40B4-BE49-F238E27FC236}">
                  <a16:creationId xmlns:a16="http://schemas.microsoft.com/office/drawing/2014/main" id="{DB2F1485-9F89-A14E-B2B0-E716B66FE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5" name="Oval 200">
              <a:extLst>
                <a:ext uri="{FF2B5EF4-FFF2-40B4-BE49-F238E27FC236}">
                  <a16:creationId xmlns:a16="http://schemas.microsoft.com/office/drawing/2014/main" id="{0913F7BB-B350-6F4C-8E3C-B4373B6BB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>
              <a:extLst>
                <a:ext uri="{FF2B5EF4-FFF2-40B4-BE49-F238E27FC236}">
                  <a16:creationId xmlns:a16="http://schemas.microsoft.com/office/drawing/2014/main" id="{D806CA0F-D39E-1044-8994-B3481BAC5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>
              <a:extLst>
                <a:ext uri="{FF2B5EF4-FFF2-40B4-BE49-F238E27FC236}">
                  <a16:creationId xmlns:a16="http://schemas.microsoft.com/office/drawing/2014/main" id="{653E2F84-88DD-4C48-9132-5E9C22D3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>
              <a:extLst>
                <a:ext uri="{FF2B5EF4-FFF2-40B4-BE49-F238E27FC236}">
                  <a16:creationId xmlns:a16="http://schemas.microsoft.com/office/drawing/2014/main" id="{7C1622A3-9F30-FA42-9B80-C8BB00A05B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Oval 204">
              <a:extLst>
                <a:ext uri="{FF2B5EF4-FFF2-40B4-BE49-F238E27FC236}">
                  <a16:creationId xmlns:a16="http://schemas.microsoft.com/office/drawing/2014/main" id="{432A4179-C51B-DE48-94FC-B7412F4DD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Oval 205">
              <a:extLst>
                <a:ext uri="{FF2B5EF4-FFF2-40B4-BE49-F238E27FC236}">
                  <a16:creationId xmlns:a16="http://schemas.microsoft.com/office/drawing/2014/main" id="{9EF71E96-D069-134D-9318-D85F7FF2C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>
              <a:extLst>
                <a:ext uri="{FF2B5EF4-FFF2-40B4-BE49-F238E27FC236}">
                  <a16:creationId xmlns:a16="http://schemas.microsoft.com/office/drawing/2014/main" id="{3E78A6EB-9CEA-E74E-91AB-439D7171D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>
              <a:extLst>
                <a:ext uri="{FF2B5EF4-FFF2-40B4-BE49-F238E27FC236}">
                  <a16:creationId xmlns:a16="http://schemas.microsoft.com/office/drawing/2014/main" id="{1A62E052-D07D-6743-8E2D-F67E3E528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>
            <a:extLst>
              <a:ext uri="{FF2B5EF4-FFF2-40B4-BE49-F238E27FC236}">
                <a16:creationId xmlns:a16="http://schemas.microsoft.com/office/drawing/2014/main" id="{6A05235C-3E77-6F4F-8ADA-6D04AB8484D1}"/>
              </a:ext>
            </a:extLst>
          </p:cNvPr>
          <p:cNvGrpSpPr>
            <a:grpSpLocks/>
          </p:cNvGrpSpPr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>
              <a:extLst>
                <a:ext uri="{FF2B5EF4-FFF2-40B4-BE49-F238E27FC236}">
                  <a16:creationId xmlns:a16="http://schemas.microsoft.com/office/drawing/2014/main" id="{D166875E-AD19-804C-965F-CDAED7A64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>
              <a:extLst>
                <a:ext uri="{FF2B5EF4-FFF2-40B4-BE49-F238E27FC236}">
                  <a16:creationId xmlns:a16="http://schemas.microsoft.com/office/drawing/2014/main" id="{EC5E264D-98A2-B44D-B995-4CB53C25E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>
              <a:extLst>
                <a:ext uri="{FF2B5EF4-FFF2-40B4-BE49-F238E27FC236}">
                  <a16:creationId xmlns:a16="http://schemas.microsoft.com/office/drawing/2014/main" id="{C1CF933D-FB73-3240-9F1D-5EED49E6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>
              <a:extLst>
                <a:ext uri="{FF2B5EF4-FFF2-40B4-BE49-F238E27FC236}">
                  <a16:creationId xmlns:a16="http://schemas.microsoft.com/office/drawing/2014/main" id="{0FC67CB2-6BE1-1847-A437-D99084C5C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>
              <a:extLst>
                <a:ext uri="{FF2B5EF4-FFF2-40B4-BE49-F238E27FC236}">
                  <a16:creationId xmlns:a16="http://schemas.microsoft.com/office/drawing/2014/main" id="{14B7D932-BBFC-B74D-816C-440DB3FE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>
              <a:extLst>
                <a:ext uri="{FF2B5EF4-FFF2-40B4-BE49-F238E27FC236}">
                  <a16:creationId xmlns:a16="http://schemas.microsoft.com/office/drawing/2014/main" id="{904783F7-C673-AC48-8DEC-45B791D2E0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>
                <a:extLst>
                  <a:ext uri="{FF2B5EF4-FFF2-40B4-BE49-F238E27FC236}">
                    <a16:creationId xmlns:a16="http://schemas.microsoft.com/office/drawing/2014/main" id="{259ABA3E-950D-BF40-AF00-89747854A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>
                <a:extLst>
                  <a:ext uri="{FF2B5EF4-FFF2-40B4-BE49-F238E27FC236}">
                    <a16:creationId xmlns:a16="http://schemas.microsoft.com/office/drawing/2014/main" id="{D537C256-5556-E84D-BFD9-801601AF6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>
              <a:extLst>
                <a:ext uri="{FF2B5EF4-FFF2-40B4-BE49-F238E27FC236}">
                  <a16:creationId xmlns:a16="http://schemas.microsoft.com/office/drawing/2014/main" id="{6A16D193-BA00-FA4C-84D3-5F7B5C031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>
              <a:extLst>
                <a:ext uri="{FF2B5EF4-FFF2-40B4-BE49-F238E27FC236}">
                  <a16:creationId xmlns:a16="http://schemas.microsoft.com/office/drawing/2014/main" id="{7151F57C-7772-D741-B346-9FD22AFEAC1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>
                <a:extLst>
                  <a:ext uri="{FF2B5EF4-FFF2-40B4-BE49-F238E27FC236}">
                    <a16:creationId xmlns:a16="http://schemas.microsoft.com/office/drawing/2014/main" id="{28A8406C-AFA4-F94B-A2C4-E4FFB185C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>
                <a:extLst>
                  <a:ext uri="{FF2B5EF4-FFF2-40B4-BE49-F238E27FC236}">
                    <a16:creationId xmlns:a16="http://schemas.microsoft.com/office/drawing/2014/main" id="{9A186499-2183-C24F-89D0-ACB1D39A2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>
              <a:extLst>
                <a:ext uri="{FF2B5EF4-FFF2-40B4-BE49-F238E27FC236}">
                  <a16:creationId xmlns:a16="http://schemas.microsoft.com/office/drawing/2014/main" id="{6959C99C-8685-CE45-B4A0-BEEBD9CE6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>
              <a:extLst>
                <a:ext uri="{FF2B5EF4-FFF2-40B4-BE49-F238E27FC236}">
                  <a16:creationId xmlns:a16="http://schemas.microsoft.com/office/drawing/2014/main" id="{0CEC0CDC-F36A-E147-800E-4BFDDC412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>
              <a:extLst>
                <a:ext uri="{FF2B5EF4-FFF2-40B4-BE49-F238E27FC236}">
                  <a16:creationId xmlns:a16="http://schemas.microsoft.com/office/drawing/2014/main" id="{07BF1C14-2C6F-B94F-8289-1C37D6C61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>
                <a:extLst>
                  <a:ext uri="{FF2B5EF4-FFF2-40B4-BE49-F238E27FC236}">
                    <a16:creationId xmlns:a16="http://schemas.microsoft.com/office/drawing/2014/main" id="{B660D864-E6AF-2A4B-AF6E-15E67C246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>
                <a:extLst>
                  <a:ext uri="{FF2B5EF4-FFF2-40B4-BE49-F238E27FC236}">
                    <a16:creationId xmlns:a16="http://schemas.microsoft.com/office/drawing/2014/main" id="{A5592FCE-B8EB-CD42-BD69-D7E95DA3E2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>
              <a:extLst>
                <a:ext uri="{FF2B5EF4-FFF2-40B4-BE49-F238E27FC236}">
                  <a16:creationId xmlns:a16="http://schemas.microsoft.com/office/drawing/2014/main" id="{176C9152-AD9C-0043-999D-97BF01B75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>
              <a:extLst>
                <a:ext uri="{FF2B5EF4-FFF2-40B4-BE49-F238E27FC236}">
                  <a16:creationId xmlns:a16="http://schemas.microsoft.com/office/drawing/2014/main" id="{DB7553BD-7EEF-1144-A10E-45052E753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>
                <a:extLst>
                  <a:ext uri="{FF2B5EF4-FFF2-40B4-BE49-F238E27FC236}">
                    <a16:creationId xmlns:a16="http://schemas.microsoft.com/office/drawing/2014/main" id="{209B423B-7C84-A444-BC5D-A11FD1567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>
                <a:extLst>
                  <a:ext uri="{FF2B5EF4-FFF2-40B4-BE49-F238E27FC236}">
                    <a16:creationId xmlns:a16="http://schemas.microsoft.com/office/drawing/2014/main" id="{5AE73D33-B566-9A49-9DC6-C5469487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>
              <a:extLst>
                <a:ext uri="{FF2B5EF4-FFF2-40B4-BE49-F238E27FC236}">
                  <a16:creationId xmlns:a16="http://schemas.microsoft.com/office/drawing/2014/main" id="{F54FB1FA-BA67-4B47-8CD0-DC612A86E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>
              <a:extLst>
                <a:ext uri="{FF2B5EF4-FFF2-40B4-BE49-F238E27FC236}">
                  <a16:creationId xmlns:a16="http://schemas.microsoft.com/office/drawing/2014/main" id="{A3240397-6B0C-654E-88F1-F3F3AD623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>
              <a:extLst>
                <a:ext uri="{FF2B5EF4-FFF2-40B4-BE49-F238E27FC236}">
                  <a16:creationId xmlns:a16="http://schemas.microsoft.com/office/drawing/2014/main" id="{1A86C13D-4B43-504E-B61C-E2C654775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8" name="Oval 233">
              <a:extLst>
                <a:ext uri="{FF2B5EF4-FFF2-40B4-BE49-F238E27FC236}">
                  <a16:creationId xmlns:a16="http://schemas.microsoft.com/office/drawing/2014/main" id="{A925E2BE-2521-064E-94A2-F5B3CE2A6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>
              <a:extLst>
                <a:ext uri="{FF2B5EF4-FFF2-40B4-BE49-F238E27FC236}">
                  <a16:creationId xmlns:a16="http://schemas.microsoft.com/office/drawing/2014/main" id="{D0F8527B-9979-9843-B950-02EEB33AD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>
              <a:extLst>
                <a:ext uri="{FF2B5EF4-FFF2-40B4-BE49-F238E27FC236}">
                  <a16:creationId xmlns:a16="http://schemas.microsoft.com/office/drawing/2014/main" id="{01246D65-1D83-514D-96A0-3F53F7E62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>
              <a:extLst>
                <a:ext uri="{FF2B5EF4-FFF2-40B4-BE49-F238E27FC236}">
                  <a16:creationId xmlns:a16="http://schemas.microsoft.com/office/drawing/2014/main" id="{EE09E67D-74DE-8E41-B31D-30EBA899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Oval 237">
              <a:extLst>
                <a:ext uri="{FF2B5EF4-FFF2-40B4-BE49-F238E27FC236}">
                  <a16:creationId xmlns:a16="http://schemas.microsoft.com/office/drawing/2014/main" id="{1BAA3765-A4A2-D249-B5E6-B37A65069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Oval 238">
              <a:extLst>
                <a:ext uri="{FF2B5EF4-FFF2-40B4-BE49-F238E27FC236}">
                  <a16:creationId xmlns:a16="http://schemas.microsoft.com/office/drawing/2014/main" id="{B5829A6B-5209-D644-82E1-A9C2A8D9A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>
              <a:extLst>
                <a:ext uri="{FF2B5EF4-FFF2-40B4-BE49-F238E27FC236}">
                  <a16:creationId xmlns:a16="http://schemas.microsoft.com/office/drawing/2014/main" id="{95394ED4-DC3D-F146-9AEE-0FC4AFC88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>
              <a:extLst>
                <a:ext uri="{FF2B5EF4-FFF2-40B4-BE49-F238E27FC236}">
                  <a16:creationId xmlns:a16="http://schemas.microsoft.com/office/drawing/2014/main" id="{A039A534-5AD2-354C-8072-85670484B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>
            <a:extLst>
              <a:ext uri="{FF2B5EF4-FFF2-40B4-BE49-F238E27FC236}">
                <a16:creationId xmlns:a16="http://schemas.microsoft.com/office/drawing/2014/main" id="{9BE96710-6956-1941-96D5-89D2082B85BD}"/>
              </a:ext>
            </a:extLst>
          </p:cNvPr>
          <p:cNvGrpSpPr>
            <a:grpSpLocks/>
          </p:cNvGrpSpPr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>
              <a:extLst>
                <a:ext uri="{FF2B5EF4-FFF2-40B4-BE49-F238E27FC236}">
                  <a16:creationId xmlns:a16="http://schemas.microsoft.com/office/drawing/2014/main" id="{98FED06C-86AC-174D-897A-AF88782AB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>
              <a:extLst>
                <a:ext uri="{FF2B5EF4-FFF2-40B4-BE49-F238E27FC236}">
                  <a16:creationId xmlns:a16="http://schemas.microsoft.com/office/drawing/2014/main" id="{7BCB3493-2EA3-894F-95D3-4BD9689BC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>
              <a:extLst>
                <a:ext uri="{FF2B5EF4-FFF2-40B4-BE49-F238E27FC236}">
                  <a16:creationId xmlns:a16="http://schemas.microsoft.com/office/drawing/2014/main" id="{04E3D02B-467F-7F4F-8DC3-9D363101F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>
              <a:extLst>
                <a:ext uri="{FF2B5EF4-FFF2-40B4-BE49-F238E27FC236}">
                  <a16:creationId xmlns:a16="http://schemas.microsoft.com/office/drawing/2014/main" id="{DA94A9FA-D5B5-214A-8D37-34D4B61F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>
              <a:extLst>
                <a:ext uri="{FF2B5EF4-FFF2-40B4-BE49-F238E27FC236}">
                  <a16:creationId xmlns:a16="http://schemas.microsoft.com/office/drawing/2014/main" id="{50539DB1-8D20-F44A-8958-354C5B49C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>
              <a:extLst>
                <a:ext uri="{FF2B5EF4-FFF2-40B4-BE49-F238E27FC236}">
                  <a16:creationId xmlns:a16="http://schemas.microsoft.com/office/drawing/2014/main" id="{ABC4B2B5-E127-B14E-8370-5BCDD85E29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>
                <a:extLst>
                  <a:ext uri="{FF2B5EF4-FFF2-40B4-BE49-F238E27FC236}">
                    <a16:creationId xmlns:a16="http://schemas.microsoft.com/office/drawing/2014/main" id="{2544F03E-3822-9142-840A-4600BC49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>
                <a:extLst>
                  <a:ext uri="{FF2B5EF4-FFF2-40B4-BE49-F238E27FC236}">
                    <a16:creationId xmlns:a16="http://schemas.microsoft.com/office/drawing/2014/main" id="{0D6C988D-2CAC-3A4A-8FAC-72B8697E7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>
              <a:extLst>
                <a:ext uri="{FF2B5EF4-FFF2-40B4-BE49-F238E27FC236}">
                  <a16:creationId xmlns:a16="http://schemas.microsoft.com/office/drawing/2014/main" id="{FA55D5A2-C0A3-7741-814B-310A28BDD9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>
              <a:extLst>
                <a:ext uri="{FF2B5EF4-FFF2-40B4-BE49-F238E27FC236}">
                  <a16:creationId xmlns:a16="http://schemas.microsoft.com/office/drawing/2014/main" id="{DC8A3227-B450-FB4D-852D-DC7E66FF66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>
                <a:extLst>
                  <a:ext uri="{FF2B5EF4-FFF2-40B4-BE49-F238E27FC236}">
                    <a16:creationId xmlns:a16="http://schemas.microsoft.com/office/drawing/2014/main" id="{07F021BE-923D-804C-AB1C-CB812D97B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>
                <a:extLst>
                  <a:ext uri="{FF2B5EF4-FFF2-40B4-BE49-F238E27FC236}">
                    <a16:creationId xmlns:a16="http://schemas.microsoft.com/office/drawing/2014/main" id="{3A5C7537-D941-954D-9024-BF32F6D13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>
              <a:extLst>
                <a:ext uri="{FF2B5EF4-FFF2-40B4-BE49-F238E27FC236}">
                  <a16:creationId xmlns:a16="http://schemas.microsoft.com/office/drawing/2014/main" id="{855ECB0D-BAD2-724F-8296-56F037E68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>
              <a:extLst>
                <a:ext uri="{FF2B5EF4-FFF2-40B4-BE49-F238E27FC236}">
                  <a16:creationId xmlns:a16="http://schemas.microsoft.com/office/drawing/2014/main" id="{6D021B7D-23B8-4545-B682-3F0C4BAB5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>
              <a:extLst>
                <a:ext uri="{FF2B5EF4-FFF2-40B4-BE49-F238E27FC236}">
                  <a16:creationId xmlns:a16="http://schemas.microsoft.com/office/drawing/2014/main" id="{431DAF1F-4CC8-1C41-8EEC-05F7D5D789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>
                <a:extLst>
                  <a:ext uri="{FF2B5EF4-FFF2-40B4-BE49-F238E27FC236}">
                    <a16:creationId xmlns:a16="http://schemas.microsoft.com/office/drawing/2014/main" id="{18C2CCBA-D707-A24B-A885-97D020E7B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>
                <a:extLst>
                  <a:ext uri="{FF2B5EF4-FFF2-40B4-BE49-F238E27FC236}">
                    <a16:creationId xmlns:a16="http://schemas.microsoft.com/office/drawing/2014/main" id="{D7E10C1F-D1F0-7148-A44B-7FEC28811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>
              <a:extLst>
                <a:ext uri="{FF2B5EF4-FFF2-40B4-BE49-F238E27FC236}">
                  <a16:creationId xmlns:a16="http://schemas.microsoft.com/office/drawing/2014/main" id="{0365C11C-6E47-864E-8122-6C27C34F0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>
              <a:extLst>
                <a:ext uri="{FF2B5EF4-FFF2-40B4-BE49-F238E27FC236}">
                  <a16:creationId xmlns:a16="http://schemas.microsoft.com/office/drawing/2014/main" id="{27B41BB0-4231-F248-B65A-1A45AD2C9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>
                <a:extLst>
                  <a:ext uri="{FF2B5EF4-FFF2-40B4-BE49-F238E27FC236}">
                    <a16:creationId xmlns:a16="http://schemas.microsoft.com/office/drawing/2014/main" id="{CEAEF38F-92BA-B54F-82FB-C23A106C0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>
                <a:extLst>
                  <a:ext uri="{FF2B5EF4-FFF2-40B4-BE49-F238E27FC236}">
                    <a16:creationId xmlns:a16="http://schemas.microsoft.com/office/drawing/2014/main" id="{77559B45-47D4-F047-A0E1-3FD4F7705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>
              <a:extLst>
                <a:ext uri="{FF2B5EF4-FFF2-40B4-BE49-F238E27FC236}">
                  <a16:creationId xmlns:a16="http://schemas.microsoft.com/office/drawing/2014/main" id="{2BB4AB2F-1E19-ED46-91D0-686A5791A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>
              <a:extLst>
                <a:ext uri="{FF2B5EF4-FFF2-40B4-BE49-F238E27FC236}">
                  <a16:creationId xmlns:a16="http://schemas.microsoft.com/office/drawing/2014/main" id="{EFA4165B-2B89-EA44-AAFD-284DDE325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>
              <a:extLst>
                <a:ext uri="{FF2B5EF4-FFF2-40B4-BE49-F238E27FC236}">
                  <a16:creationId xmlns:a16="http://schemas.microsoft.com/office/drawing/2014/main" id="{BF31806F-E19D-6643-B3AB-FCD244912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1" name="Oval 266">
              <a:extLst>
                <a:ext uri="{FF2B5EF4-FFF2-40B4-BE49-F238E27FC236}">
                  <a16:creationId xmlns:a16="http://schemas.microsoft.com/office/drawing/2014/main" id="{297B65E1-F9B5-1942-BAE5-456457D2A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>
              <a:extLst>
                <a:ext uri="{FF2B5EF4-FFF2-40B4-BE49-F238E27FC236}">
                  <a16:creationId xmlns:a16="http://schemas.microsoft.com/office/drawing/2014/main" id="{D1451455-90D3-7B4E-9A6C-AC54A2B18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>
              <a:extLst>
                <a:ext uri="{FF2B5EF4-FFF2-40B4-BE49-F238E27FC236}">
                  <a16:creationId xmlns:a16="http://schemas.microsoft.com/office/drawing/2014/main" id="{B96820D1-74F4-9A4F-81C3-99D80AA66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>
              <a:extLst>
                <a:ext uri="{FF2B5EF4-FFF2-40B4-BE49-F238E27FC236}">
                  <a16:creationId xmlns:a16="http://schemas.microsoft.com/office/drawing/2014/main" id="{24247BD6-F113-7F46-93F5-34E742E7F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5" name="Oval 270">
              <a:extLst>
                <a:ext uri="{FF2B5EF4-FFF2-40B4-BE49-F238E27FC236}">
                  <a16:creationId xmlns:a16="http://schemas.microsoft.com/office/drawing/2014/main" id="{4716773C-A574-8342-86DD-F8046121F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6" name="Oval 271">
              <a:extLst>
                <a:ext uri="{FF2B5EF4-FFF2-40B4-BE49-F238E27FC236}">
                  <a16:creationId xmlns:a16="http://schemas.microsoft.com/office/drawing/2014/main" id="{9F959D50-71EC-0F46-8ED3-4FE4C63D6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>
              <a:extLst>
                <a:ext uri="{FF2B5EF4-FFF2-40B4-BE49-F238E27FC236}">
                  <a16:creationId xmlns:a16="http://schemas.microsoft.com/office/drawing/2014/main" id="{E6997777-676B-9145-9B53-650C5990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>
              <a:extLst>
                <a:ext uri="{FF2B5EF4-FFF2-40B4-BE49-F238E27FC236}">
                  <a16:creationId xmlns:a16="http://schemas.microsoft.com/office/drawing/2014/main" id="{80128537-C0E9-B945-A472-82EC596F1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>
            <a:extLst>
              <a:ext uri="{FF2B5EF4-FFF2-40B4-BE49-F238E27FC236}">
                <a16:creationId xmlns:a16="http://schemas.microsoft.com/office/drawing/2014/main" id="{637BEA6D-6926-F241-A7B7-63FD120295AA}"/>
              </a:ext>
            </a:extLst>
          </p:cNvPr>
          <p:cNvGrpSpPr>
            <a:grpSpLocks/>
          </p:cNvGrpSpPr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>
              <a:extLst>
                <a:ext uri="{FF2B5EF4-FFF2-40B4-BE49-F238E27FC236}">
                  <a16:creationId xmlns:a16="http://schemas.microsoft.com/office/drawing/2014/main" id="{B73B5122-7AC1-A541-A7CB-7C92E34FE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>
              <a:extLst>
                <a:ext uri="{FF2B5EF4-FFF2-40B4-BE49-F238E27FC236}">
                  <a16:creationId xmlns:a16="http://schemas.microsoft.com/office/drawing/2014/main" id="{618AFC31-125F-CC41-8835-357B8CF4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>
              <a:extLst>
                <a:ext uri="{FF2B5EF4-FFF2-40B4-BE49-F238E27FC236}">
                  <a16:creationId xmlns:a16="http://schemas.microsoft.com/office/drawing/2014/main" id="{BA586EC9-AFB5-864C-A8D5-50566D382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>
              <a:extLst>
                <a:ext uri="{FF2B5EF4-FFF2-40B4-BE49-F238E27FC236}">
                  <a16:creationId xmlns:a16="http://schemas.microsoft.com/office/drawing/2014/main" id="{988FA82D-26DD-2446-871B-4FBCD5FE6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>
              <a:extLst>
                <a:ext uri="{FF2B5EF4-FFF2-40B4-BE49-F238E27FC236}">
                  <a16:creationId xmlns:a16="http://schemas.microsoft.com/office/drawing/2014/main" id="{E4B9CCE7-0279-6143-BB4D-1198F3326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>
              <a:extLst>
                <a:ext uri="{FF2B5EF4-FFF2-40B4-BE49-F238E27FC236}">
                  <a16:creationId xmlns:a16="http://schemas.microsoft.com/office/drawing/2014/main" id="{2924B866-539E-1244-B043-D51911A295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>
                <a:extLst>
                  <a:ext uri="{FF2B5EF4-FFF2-40B4-BE49-F238E27FC236}">
                    <a16:creationId xmlns:a16="http://schemas.microsoft.com/office/drawing/2014/main" id="{BDE3646A-4204-5046-942C-15C165338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>
                <a:extLst>
                  <a:ext uri="{FF2B5EF4-FFF2-40B4-BE49-F238E27FC236}">
                    <a16:creationId xmlns:a16="http://schemas.microsoft.com/office/drawing/2014/main" id="{6DE9F0CF-D5ED-704E-8142-3345FC3BBC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>
              <a:extLst>
                <a:ext uri="{FF2B5EF4-FFF2-40B4-BE49-F238E27FC236}">
                  <a16:creationId xmlns:a16="http://schemas.microsoft.com/office/drawing/2014/main" id="{657D3494-75CD-034E-9543-2569274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>
              <a:extLst>
                <a:ext uri="{FF2B5EF4-FFF2-40B4-BE49-F238E27FC236}">
                  <a16:creationId xmlns:a16="http://schemas.microsoft.com/office/drawing/2014/main" id="{3B21D6B8-9A13-CB4D-A567-07369736D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>
                <a:extLst>
                  <a:ext uri="{FF2B5EF4-FFF2-40B4-BE49-F238E27FC236}">
                    <a16:creationId xmlns:a16="http://schemas.microsoft.com/office/drawing/2014/main" id="{6F0CB466-469D-3F45-BE66-39F561D60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>
                <a:extLst>
                  <a:ext uri="{FF2B5EF4-FFF2-40B4-BE49-F238E27FC236}">
                    <a16:creationId xmlns:a16="http://schemas.microsoft.com/office/drawing/2014/main" id="{29D719D4-E1C6-604A-8870-549D67683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>
              <a:extLst>
                <a:ext uri="{FF2B5EF4-FFF2-40B4-BE49-F238E27FC236}">
                  <a16:creationId xmlns:a16="http://schemas.microsoft.com/office/drawing/2014/main" id="{0D71907F-6787-7144-A19B-418733EE1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>
              <a:extLst>
                <a:ext uri="{FF2B5EF4-FFF2-40B4-BE49-F238E27FC236}">
                  <a16:creationId xmlns:a16="http://schemas.microsoft.com/office/drawing/2014/main" id="{35AED19C-A1F1-AC46-914C-8F5D6F4BC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>
              <a:extLst>
                <a:ext uri="{FF2B5EF4-FFF2-40B4-BE49-F238E27FC236}">
                  <a16:creationId xmlns:a16="http://schemas.microsoft.com/office/drawing/2014/main" id="{45D31D32-5A14-5742-954A-BA17509AC6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>
                <a:extLst>
                  <a:ext uri="{FF2B5EF4-FFF2-40B4-BE49-F238E27FC236}">
                    <a16:creationId xmlns:a16="http://schemas.microsoft.com/office/drawing/2014/main" id="{FBB57FC3-B7A2-A541-9EC0-D57A59BBE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>
                <a:extLst>
                  <a:ext uri="{FF2B5EF4-FFF2-40B4-BE49-F238E27FC236}">
                    <a16:creationId xmlns:a16="http://schemas.microsoft.com/office/drawing/2014/main" id="{52BE3087-7497-914D-B468-02CDAA58D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>
              <a:extLst>
                <a:ext uri="{FF2B5EF4-FFF2-40B4-BE49-F238E27FC236}">
                  <a16:creationId xmlns:a16="http://schemas.microsoft.com/office/drawing/2014/main" id="{5070ED80-559E-4540-964B-D73009E42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>
              <a:extLst>
                <a:ext uri="{FF2B5EF4-FFF2-40B4-BE49-F238E27FC236}">
                  <a16:creationId xmlns:a16="http://schemas.microsoft.com/office/drawing/2014/main" id="{30993F73-047D-CD47-96E3-F75994043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>
                <a:extLst>
                  <a:ext uri="{FF2B5EF4-FFF2-40B4-BE49-F238E27FC236}">
                    <a16:creationId xmlns:a16="http://schemas.microsoft.com/office/drawing/2014/main" id="{F253CC19-7627-6043-A479-C0AADFD1B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>
                <a:extLst>
                  <a:ext uri="{FF2B5EF4-FFF2-40B4-BE49-F238E27FC236}">
                    <a16:creationId xmlns:a16="http://schemas.microsoft.com/office/drawing/2014/main" id="{9818C9E1-67F5-5D42-8D8A-BFA567194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>
              <a:extLst>
                <a:ext uri="{FF2B5EF4-FFF2-40B4-BE49-F238E27FC236}">
                  <a16:creationId xmlns:a16="http://schemas.microsoft.com/office/drawing/2014/main" id="{D263AAA2-92D9-9A4A-9D5F-0CEC89CD0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>
              <a:extLst>
                <a:ext uri="{FF2B5EF4-FFF2-40B4-BE49-F238E27FC236}">
                  <a16:creationId xmlns:a16="http://schemas.microsoft.com/office/drawing/2014/main" id="{51AD4C3A-6939-3B47-91CC-E1A0D3A3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>
              <a:extLst>
                <a:ext uri="{FF2B5EF4-FFF2-40B4-BE49-F238E27FC236}">
                  <a16:creationId xmlns:a16="http://schemas.microsoft.com/office/drawing/2014/main" id="{023E9D5F-D41C-8A48-B73A-4E4F43755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4" name="Oval 299">
              <a:extLst>
                <a:ext uri="{FF2B5EF4-FFF2-40B4-BE49-F238E27FC236}">
                  <a16:creationId xmlns:a16="http://schemas.microsoft.com/office/drawing/2014/main" id="{C4126737-BE73-B444-BC40-5B679E6E1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>
              <a:extLst>
                <a:ext uri="{FF2B5EF4-FFF2-40B4-BE49-F238E27FC236}">
                  <a16:creationId xmlns:a16="http://schemas.microsoft.com/office/drawing/2014/main" id="{567B6CFD-A1A1-094D-8F7C-5A9EF1AB0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>
              <a:extLst>
                <a:ext uri="{FF2B5EF4-FFF2-40B4-BE49-F238E27FC236}">
                  <a16:creationId xmlns:a16="http://schemas.microsoft.com/office/drawing/2014/main" id="{3B7B7519-C492-8348-B873-C01A2103E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>
              <a:extLst>
                <a:ext uri="{FF2B5EF4-FFF2-40B4-BE49-F238E27FC236}">
                  <a16:creationId xmlns:a16="http://schemas.microsoft.com/office/drawing/2014/main" id="{0AEDB1EF-7012-ED44-8FBC-F1B714A63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8" name="Oval 303">
              <a:extLst>
                <a:ext uri="{FF2B5EF4-FFF2-40B4-BE49-F238E27FC236}">
                  <a16:creationId xmlns:a16="http://schemas.microsoft.com/office/drawing/2014/main" id="{BA640DBB-C29F-A54E-BE9A-180B142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9" name="Oval 304">
              <a:extLst>
                <a:ext uri="{FF2B5EF4-FFF2-40B4-BE49-F238E27FC236}">
                  <a16:creationId xmlns:a16="http://schemas.microsoft.com/office/drawing/2014/main" id="{2F7F78D4-9C68-A84C-8801-9C057B8C1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>
              <a:extLst>
                <a:ext uri="{FF2B5EF4-FFF2-40B4-BE49-F238E27FC236}">
                  <a16:creationId xmlns:a16="http://schemas.microsoft.com/office/drawing/2014/main" id="{3D213A7E-B9E9-694B-8ED3-47609E49D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>
              <a:extLst>
                <a:ext uri="{FF2B5EF4-FFF2-40B4-BE49-F238E27FC236}">
                  <a16:creationId xmlns:a16="http://schemas.microsoft.com/office/drawing/2014/main" id="{4F8B5B78-3482-8142-BC2B-1825AA3028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>
            <a:extLst>
              <a:ext uri="{FF2B5EF4-FFF2-40B4-BE49-F238E27FC236}">
                <a16:creationId xmlns:a16="http://schemas.microsoft.com/office/drawing/2014/main" id="{3B951C82-D444-224D-9348-99C19D9166DC}"/>
              </a:ext>
            </a:extLst>
          </p:cNvPr>
          <p:cNvGrpSpPr>
            <a:grpSpLocks/>
          </p:cNvGrpSpPr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>
              <a:extLst>
                <a:ext uri="{FF2B5EF4-FFF2-40B4-BE49-F238E27FC236}">
                  <a16:creationId xmlns:a16="http://schemas.microsoft.com/office/drawing/2014/main" id="{A2EB07C0-0A48-8944-B12C-316C163FF0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>
              <a:extLst>
                <a:ext uri="{FF2B5EF4-FFF2-40B4-BE49-F238E27FC236}">
                  <a16:creationId xmlns:a16="http://schemas.microsoft.com/office/drawing/2014/main" id="{2E93558C-0361-464A-9337-3AA86EC1D4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>
            <a:extLst>
              <a:ext uri="{FF2B5EF4-FFF2-40B4-BE49-F238E27FC236}">
                <a16:creationId xmlns:a16="http://schemas.microsoft.com/office/drawing/2014/main" id="{B96E9301-59D5-4D4B-95C3-D8F5D00E370A}"/>
              </a:ext>
            </a:extLst>
          </p:cNvPr>
          <p:cNvGrpSpPr>
            <a:grpSpLocks/>
          </p:cNvGrpSpPr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>
              <a:extLst>
                <a:ext uri="{FF2B5EF4-FFF2-40B4-BE49-F238E27FC236}">
                  <a16:creationId xmlns:a16="http://schemas.microsoft.com/office/drawing/2014/main" id="{A8402C6A-6509-0642-B84E-51B8097E1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>
              <a:extLst>
                <a:ext uri="{FF2B5EF4-FFF2-40B4-BE49-F238E27FC236}">
                  <a16:creationId xmlns:a16="http://schemas.microsoft.com/office/drawing/2014/main" id="{6E7E5B0F-1FE1-6A4B-BCDC-96E210FCE5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8E1A0307-E695-FC42-983B-9915B98768EC}"/>
              </a:ext>
            </a:extLst>
          </p:cNvPr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DC9856E7-1969-524C-8F21-65D77697BD0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FFDA8F93-2C48-6A4A-9D27-9AECFC5B94B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C7EC4B67-EB13-E647-A5CD-E91C5D1F40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6145C3A8-D719-B744-9DC6-51E7FB72118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92F9C394-34C8-3D42-ACE0-014520ED0D5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3E34F096-DAE4-6D4F-9026-F07CB5FB9F7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3D175E3D-A4A7-3F4E-8C6B-A59321AD72E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530" name="Rectangle 4">
            <a:extLst>
              <a:ext uri="{FF2B5EF4-FFF2-40B4-BE49-F238E27FC236}">
                <a16:creationId xmlns:a16="http://schemas.microsoft.com/office/drawing/2014/main" id="{0F198874-EC24-3849-8C53-D24368598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Scenario: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access link rate: 1.54 Mbps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RTT from institutional router to server: 2 sec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web object size: 100K bits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average request rate from browsers to origin servers: 15/sec</a:t>
            </a: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avg data rate to browsers: 1.50 Mbps</a:t>
            </a:r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B2C32989-94BE-1349-908C-1DF72CEEA243}"/>
              </a:ext>
            </a:extLst>
          </p:cNvPr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>
              <a:extLst>
                <a:ext uri="{FF2B5EF4-FFF2-40B4-BE49-F238E27FC236}">
                  <a16:creationId xmlns:a16="http://schemas.microsoft.com/office/drawing/2014/main" id="{C2991A41-3005-6140-8488-3B5A28439B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49B8AB88-8810-704D-9300-A83DE18C86C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13" name="Group 512">
              <a:extLst>
                <a:ext uri="{FF2B5EF4-FFF2-40B4-BE49-F238E27FC236}">
                  <a16:creationId xmlns:a16="http://schemas.microsoft.com/office/drawing/2014/main" id="{9DCFAF85-9D5F-BD4E-92DB-E7931A4466B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EB001B67-F654-CF4C-934D-354F339EBA6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C0D4D273-34F9-9640-8CF6-6EF497AEF3E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14D9297A-8D94-304C-9142-46F6B69902F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18D26BD9-84B6-C74F-8936-105C5777BBC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1B9D561-2CE1-E94C-A5B6-6D386991296C}"/>
              </a:ext>
            </a:extLst>
          </p:cNvPr>
          <p:cNvGrpSpPr/>
          <p:nvPr/>
        </p:nvGrpSpPr>
        <p:grpSpPr>
          <a:xfrm>
            <a:off x="9339961" y="4807753"/>
            <a:ext cx="811212" cy="1033463"/>
            <a:chOff x="9001301" y="5550914"/>
            <a:chExt cx="811212" cy="103346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298426B-04DE-A940-931E-BDC464270408}"/>
                </a:ext>
              </a:extLst>
            </p:cNvPr>
            <p:cNvSpPr/>
            <p:nvPr/>
          </p:nvSpPr>
          <p:spPr>
            <a:xfrm>
              <a:off x="9001301" y="5550914"/>
              <a:ext cx="811212" cy="1033463"/>
            </a:xfrm>
            <a:prstGeom prst="ellipse">
              <a:avLst/>
            </a:prstGeom>
            <a:solidFill>
              <a:srgbClr val="C00000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38995C0-BBC9-804D-85E8-324290F772D6}"/>
                </a:ext>
              </a:extLst>
            </p:cNvPr>
            <p:cNvGrpSpPr/>
            <p:nvPr/>
          </p:nvGrpSpPr>
          <p:grpSpPr>
            <a:xfrm>
              <a:off x="9256094" y="5631762"/>
              <a:ext cx="377825" cy="800176"/>
              <a:chOff x="10907888" y="5189290"/>
              <a:chExt cx="377825" cy="800176"/>
            </a:xfrm>
          </p:grpSpPr>
          <p:sp>
            <p:nvSpPr>
              <p:cNvPr id="266" name="Line 80">
                <a:extLst>
                  <a:ext uri="{FF2B5EF4-FFF2-40B4-BE49-F238E27FC236}">
                    <a16:creationId xmlns:a16="http://schemas.microsoft.com/office/drawing/2014/main" id="{DC2C9F57-B9EB-1941-A689-B13B8950BD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966625" y="5189290"/>
                <a:ext cx="76200" cy="32226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60" name="Group 307">
                <a:extLst>
                  <a:ext uri="{FF2B5EF4-FFF2-40B4-BE49-F238E27FC236}">
                    <a16:creationId xmlns:a16="http://schemas.microsoft.com/office/drawing/2014/main" id="{EBBCE30B-4C00-0843-BA56-FF3F98DF9C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907888" y="5413204"/>
                <a:ext cx="377825" cy="576262"/>
                <a:chOff x="4140" y="429"/>
                <a:chExt cx="1425" cy="2396"/>
              </a:xfrm>
            </p:grpSpPr>
            <p:sp>
              <p:nvSpPr>
                <p:cNvPr id="461" name="Freeform 308">
                  <a:extLst>
                    <a:ext uri="{FF2B5EF4-FFF2-40B4-BE49-F238E27FC236}">
                      <a16:creationId xmlns:a16="http://schemas.microsoft.com/office/drawing/2014/main" id="{83748550-5535-714B-A011-5732D5AB9F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2" name="Rectangle 309">
                  <a:extLst>
                    <a:ext uri="{FF2B5EF4-FFF2-40B4-BE49-F238E27FC236}">
                      <a16:creationId xmlns:a16="http://schemas.microsoft.com/office/drawing/2014/main" id="{9EDD97E5-06A3-F844-AC12-86FF0C9889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8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3" name="Freeform 310">
                  <a:extLst>
                    <a:ext uri="{FF2B5EF4-FFF2-40B4-BE49-F238E27FC236}">
                      <a16:creationId xmlns:a16="http://schemas.microsoft.com/office/drawing/2014/main" id="{70945480-4E5A-4D4D-9CB5-2EE3B8B72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4" name="Freeform 311">
                  <a:extLst>
                    <a:ext uri="{FF2B5EF4-FFF2-40B4-BE49-F238E27FC236}">
                      <a16:creationId xmlns:a16="http://schemas.microsoft.com/office/drawing/2014/main" id="{2D50B6AC-633A-E648-9313-0B33331842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5" name="Rectangle 312">
                  <a:extLst>
                    <a:ext uri="{FF2B5EF4-FFF2-40B4-BE49-F238E27FC236}">
                      <a16:creationId xmlns:a16="http://schemas.microsoft.com/office/drawing/2014/main" id="{47F72229-4C07-FF49-B907-A9D7C03797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2" y="693"/>
                  <a:ext cx="599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6" name="Group 313">
                  <a:extLst>
                    <a:ext uri="{FF2B5EF4-FFF2-40B4-BE49-F238E27FC236}">
                      <a16:creationId xmlns:a16="http://schemas.microsoft.com/office/drawing/2014/main" id="{A42FF10A-615B-304D-8C35-154C0E4C578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91" name="AutoShape 314">
                    <a:extLst>
                      <a:ext uri="{FF2B5EF4-FFF2-40B4-BE49-F238E27FC236}">
                        <a16:creationId xmlns:a16="http://schemas.microsoft.com/office/drawing/2014/main" id="{34A57301-3C4F-8449-804B-13CE58B484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7"/>
                    <a:ext cx="725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2" name="AutoShape 315">
                    <a:extLst>
                      <a:ext uri="{FF2B5EF4-FFF2-40B4-BE49-F238E27FC236}">
                        <a16:creationId xmlns:a16="http://schemas.microsoft.com/office/drawing/2014/main" id="{9A1FA8F9-C3C6-0F4F-92B5-0F88F3CADE8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1" y="2586"/>
                    <a:ext cx="695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7" name="Rectangle 316">
                  <a:extLst>
                    <a:ext uri="{FF2B5EF4-FFF2-40B4-BE49-F238E27FC236}">
                      <a16:creationId xmlns:a16="http://schemas.microsoft.com/office/drawing/2014/main" id="{9C19D553-23E1-C642-BE27-380720AFE3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4" y="1016"/>
                  <a:ext cx="599" cy="53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8" name="Group 317">
                  <a:extLst>
                    <a:ext uri="{FF2B5EF4-FFF2-40B4-BE49-F238E27FC236}">
                      <a16:creationId xmlns:a16="http://schemas.microsoft.com/office/drawing/2014/main" id="{BA84A45F-1D87-2D4A-ADC6-FBD0F07175D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9" name="AutoShape 318">
                    <a:extLst>
                      <a:ext uri="{FF2B5EF4-FFF2-40B4-BE49-F238E27FC236}">
                        <a16:creationId xmlns:a16="http://schemas.microsoft.com/office/drawing/2014/main" id="{9967BFD2-AF98-6C48-9664-709DAD7F64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0" name="AutoShape 319">
                    <a:extLst>
                      <a:ext uri="{FF2B5EF4-FFF2-40B4-BE49-F238E27FC236}">
                        <a16:creationId xmlns:a16="http://schemas.microsoft.com/office/drawing/2014/main" id="{98F66D34-8A75-524A-85C0-CD7FBB2309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4"/>
                    <a:ext cx="695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9" name="Rectangle 320">
                  <a:extLst>
                    <a:ext uri="{FF2B5EF4-FFF2-40B4-BE49-F238E27FC236}">
                      <a16:creationId xmlns:a16="http://schemas.microsoft.com/office/drawing/2014/main" id="{C6107AE3-3C09-A34C-964D-28157ABBDF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8" y="1360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0" name="Rectangle 321">
                  <a:extLst>
                    <a:ext uri="{FF2B5EF4-FFF2-40B4-BE49-F238E27FC236}">
                      <a16:creationId xmlns:a16="http://schemas.microsoft.com/office/drawing/2014/main" id="{737FBD85-26B2-914A-8B0D-606EB3EDB4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7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1" name="Group 322">
                  <a:extLst>
                    <a:ext uri="{FF2B5EF4-FFF2-40B4-BE49-F238E27FC236}">
                      <a16:creationId xmlns:a16="http://schemas.microsoft.com/office/drawing/2014/main" id="{E5A59E91-C5CD-894D-8213-3909A8CC3A4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7" name="AutoShape 323">
                    <a:extLst>
                      <a:ext uri="{FF2B5EF4-FFF2-40B4-BE49-F238E27FC236}">
                        <a16:creationId xmlns:a16="http://schemas.microsoft.com/office/drawing/2014/main" id="{8962A917-2AE1-7242-B9FB-8E9263A510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1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8" name="AutoShape 324">
                    <a:extLst>
                      <a:ext uri="{FF2B5EF4-FFF2-40B4-BE49-F238E27FC236}">
                        <a16:creationId xmlns:a16="http://schemas.microsoft.com/office/drawing/2014/main" id="{97C18552-37AD-CE49-8BBD-05E8608B61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701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2" name="Freeform 325">
                  <a:extLst>
                    <a:ext uri="{FF2B5EF4-FFF2-40B4-BE49-F238E27FC236}">
                      <a16:creationId xmlns:a16="http://schemas.microsoft.com/office/drawing/2014/main" id="{426DAACD-E1F3-7E44-9DC7-B1A44414FA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3" name="Group 326">
                  <a:extLst>
                    <a:ext uri="{FF2B5EF4-FFF2-40B4-BE49-F238E27FC236}">
                      <a16:creationId xmlns:a16="http://schemas.microsoft.com/office/drawing/2014/main" id="{73D89D04-968E-6442-873B-B8D1778FD27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5" name="AutoShape 327">
                    <a:extLst>
                      <a:ext uri="{FF2B5EF4-FFF2-40B4-BE49-F238E27FC236}">
                        <a16:creationId xmlns:a16="http://schemas.microsoft.com/office/drawing/2014/main" id="{6065DB5E-95E8-8643-B0FE-6CB09E8FDB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23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6" name="AutoShape 328">
                    <a:extLst>
                      <a:ext uri="{FF2B5EF4-FFF2-40B4-BE49-F238E27FC236}">
                        <a16:creationId xmlns:a16="http://schemas.microsoft.com/office/drawing/2014/main" id="{F973A90F-0F3C-F744-97ED-8AAC23F79D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1"/>
                    <a:ext cx="69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4" name="Rectangle 329">
                  <a:extLst>
                    <a:ext uri="{FF2B5EF4-FFF2-40B4-BE49-F238E27FC236}">
                      <a16:creationId xmlns:a16="http://schemas.microsoft.com/office/drawing/2014/main" id="{F4ADD3E7-CF4E-ED4B-B276-1E6A7B9D41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2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5" name="Freeform 330">
                  <a:extLst>
                    <a:ext uri="{FF2B5EF4-FFF2-40B4-BE49-F238E27FC236}">
                      <a16:creationId xmlns:a16="http://schemas.microsoft.com/office/drawing/2014/main" id="{1CEE161A-40E6-604E-B7AD-3830C72F66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6" name="Freeform 331">
                  <a:extLst>
                    <a:ext uri="{FF2B5EF4-FFF2-40B4-BE49-F238E27FC236}">
                      <a16:creationId xmlns:a16="http://schemas.microsoft.com/office/drawing/2014/main" id="{40DF445E-B42A-CF43-806C-B86CD00176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7" name="Oval 332">
                  <a:extLst>
                    <a:ext uri="{FF2B5EF4-FFF2-40B4-BE49-F238E27FC236}">
                      <a16:creationId xmlns:a16="http://schemas.microsoft.com/office/drawing/2014/main" id="{4AA850BD-AD7E-884D-BB50-C36880F437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7" y="2614"/>
                  <a:ext cx="48" cy="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8" name="Freeform 333">
                  <a:extLst>
                    <a:ext uri="{FF2B5EF4-FFF2-40B4-BE49-F238E27FC236}">
                      <a16:creationId xmlns:a16="http://schemas.microsoft.com/office/drawing/2014/main" id="{04990E0C-FF14-0448-9208-F0CB93DA5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9" name="AutoShape 334">
                  <a:extLst>
                    <a:ext uri="{FF2B5EF4-FFF2-40B4-BE49-F238E27FC236}">
                      <a16:creationId xmlns:a16="http://schemas.microsoft.com/office/drawing/2014/main" id="{29F22CD1-333F-2444-8E27-DB06458666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80"/>
                  <a:ext cx="1197" cy="14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0" name="AutoShape 335">
                  <a:extLst>
                    <a:ext uri="{FF2B5EF4-FFF2-40B4-BE49-F238E27FC236}">
                      <a16:creationId xmlns:a16="http://schemas.microsoft.com/office/drawing/2014/main" id="{9522690A-CB4D-3F4F-855E-313DECF4F1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2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1" name="Oval 336">
                  <a:extLst>
                    <a:ext uri="{FF2B5EF4-FFF2-40B4-BE49-F238E27FC236}">
                      <a16:creationId xmlns:a16="http://schemas.microsoft.com/office/drawing/2014/main" id="{749723D7-4892-4246-90CC-F3A241CAD0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8" y="2383"/>
                  <a:ext cx="156" cy="14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2" name="Oval 337">
                  <a:extLst>
                    <a:ext uri="{FF2B5EF4-FFF2-40B4-BE49-F238E27FC236}">
                      <a16:creationId xmlns:a16="http://schemas.microsoft.com/office/drawing/2014/main" id="{B774EC24-F0E4-0846-B90E-1164E93324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7" y="2383"/>
                  <a:ext cx="162" cy="14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3" name="Oval 338">
                  <a:extLst>
                    <a:ext uri="{FF2B5EF4-FFF2-40B4-BE49-F238E27FC236}">
                      <a16:creationId xmlns:a16="http://schemas.microsoft.com/office/drawing/2014/main" id="{2751493B-E933-8A4F-BE77-A10013F6A4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83"/>
                  <a:ext cx="162" cy="139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4" name="Rectangle 339">
                  <a:extLst>
                    <a:ext uri="{FF2B5EF4-FFF2-40B4-BE49-F238E27FC236}">
                      <a16:creationId xmlns:a16="http://schemas.microsoft.com/office/drawing/2014/main" id="{635CA67E-C290-3742-9D2C-39D9B69DB5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2" y="1835"/>
                  <a:ext cx="84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sp>
        <p:nvSpPr>
          <p:cNvPr id="281" name="Text Box 76">
            <a:extLst>
              <a:ext uri="{FF2B5EF4-FFF2-40B4-BE49-F238E27FC236}">
                <a16:creationId xmlns:a16="http://schemas.microsoft.com/office/drawing/2014/main" id="{3175A1F8-F48E-9749-AA0C-8A115012D2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3372" y="5180762"/>
            <a:ext cx="2818464" cy="690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How to compute link </a:t>
            </a:r>
          </a:p>
          <a:p>
            <a:pPr marL="342900" marR="0" lvl="0" indent="-34290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utilization, delay?</a:t>
            </a:r>
          </a:p>
        </p:txBody>
      </p:sp>
      <p:sp>
        <p:nvSpPr>
          <p:cNvPr id="282" name="Text Box 83">
            <a:extLst>
              <a:ext uri="{FF2B5EF4-FFF2-40B4-BE49-F238E27FC236}">
                <a16:creationId xmlns:a16="http://schemas.microsoft.com/office/drawing/2014/main" id="{445BA7C8-9DBB-B245-98C3-EA83E67E03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791" y="4053039"/>
            <a:ext cx="330661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Cost: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web cache (cheap!)</a:t>
            </a:r>
          </a:p>
        </p:txBody>
      </p:sp>
      <p:sp>
        <p:nvSpPr>
          <p:cNvPr id="251" name="Text Box 98">
            <a:extLst>
              <a:ext uri="{FF2B5EF4-FFF2-40B4-BE49-F238E27FC236}">
                <a16:creationId xmlns:a16="http://schemas.microsoft.com/office/drawing/2014/main" id="{40BB819D-0723-5748-B260-0AF0BBAC27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3782" y="5793184"/>
            <a:ext cx="16417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 web cache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2" name="Slide Number Placeholder 2">
            <a:extLst>
              <a:ext uri="{FF2B5EF4-FFF2-40B4-BE49-F238E27FC236}">
                <a16:creationId xmlns:a16="http://schemas.microsoft.com/office/drawing/2014/main" id="{CD12BA19-40D2-F44B-8E23-E4E6B15A6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18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0"/>
      <p:bldP spid="282" grpId="0"/>
      <p:bldP spid="25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ＭＳ Ｐゴシック" panose="020B0600070205080204" pitchFamily="34" charset="-128"/>
              </a:rPr>
              <a:t>Calculating access link utilization, end-end delay with cache:</a:t>
            </a:r>
          </a:p>
        </p:txBody>
      </p:sp>
      <p:sp>
        <p:nvSpPr>
          <p:cNvPr id="254" name="Line 2">
            <a:extLst>
              <a:ext uri="{FF2B5EF4-FFF2-40B4-BE49-F238E27FC236}">
                <a16:creationId xmlns:a16="http://schemas.microsoft.com/office/drawing/2014/main" id="{774FD470-E109-844C-8A9E-6F5E6FD1E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5" name="Text Box 50">
            <a:extLst>
              <a:ext uri="{FF2B5EF4-FFF2-40B4-BE49-F238E27FC236}">
                <a16:creationId xmlns:a16="http://schemas.microsoft.com/office/drawing/2014/main" id="{A32DDB4D-8BE1-2B43-89DB-1EA570D47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origin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servers</a:t>
            </a:r>
          </a:p>
        </p:txBody>
      </p:sp>
      <p:sp>
        <p:nvSpPr>
          <p:cNvPr id="256" name="Line 51">
            <a:extLst>
              <a:ext uri="{FF2B5EF4-FFF2-40B4-BE49-F238E27FC236}">
                <a16:creationId xmlns:a16="http://schemas.microsoft.com/office/drawing/2014/main" id="{D0BFCD11-A1DC-B64D-A23A-23C7A76C3D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7" name="Line 52">
            <a:extLst>
              <a:ext uri="{FF2B5EF4-FFF2-40B4-BE49-F238E27FC236}">
                <a16:creationId xmlns:a16="http://schemas.microsoft.com/office/drawing/2014/main" id="{E39DF75E-B023-5548-A7F0-9C4A8ADBD4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8" name="Line 53">
            <a:extLst>
              <a:ext uri="{FF2B5EF4-FFF2-40B4-BE49-F238E27FC236}">
                <a16:creationId xmlns:a16="http://schemas.microsoft.com/office/drawing/2014/main" id="{E3BFB499-7F23-164F-A225-CAAA7B80074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9" name="Line 54">
            <a:extLst>
              <a:ext uri="{FF2B5EF4-FFF2-40B4-BE49-F238E27FC236}">
                <a16:creationId xmlns:a16="http://schemas.microsoft.com/office/drawing/2014/main" id="{24D51B99-FE66-D84E-AF2C-706F58BCCC3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0" name="Freeform 55">
            <a:extLst>
              <a:ext uri="{FF2B5EF4-FFF2-40B4-BE49-F238E27FC236}">
                <a16:creationId xmlns:a16="http://schemas.microsoft.com/office/drawing/2014/main" id="{0AF0F7C2-E293-2A4E-B4A0-9966DF5B5243}"/>
              </a:ext>
            </a:extLst>
          </p:cNvPr>
          <p:cNvSpPr>
            <a:spLocks/>
          </p:cNvSpPr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1" name="Text Box 70">
            <a:extLst>
              <a:ext uri="{FF2B5EF4-FFF2-40B4-BE49-F238E27FC236}">
                <a16:creationId xmlns:a16="http://schemas.microsoft.com/office/drawing/2014/main" id="{6E272ACE-5938-0646-A38F-6031C9F45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public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2" name="Freeform 71">
            <a:extLst>
              <a:ext uri="{FF2B5EF4-FFF2-40B4-BE49-F238E27FC236}">
                <a16:creationId xmlns:a16="http://schemas.microsoft.com/office/drawing/2014/main" id="{A7C4DEB4-E3E6-8547-B127-1273B3D3EA69}"/>
              </a:ext>
            </a:extLst>
          </p:cNvPr>
          <p:cNvSpPr>
            <a:spLocks/>
          </p:cNvSpPr>
          <p:nvPr/>
        </p:nvSpPr>
        <p:spPr bwMode="auto">
          <a:xfrm>
            <a:off x="7748492" y="4470671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3" name="Line 77">
            <a:extLst>
              <a:ext uri="{FF2B5EF4-FFF2-40B4-BE49-F238E27FC236}">
                <a16:creationId xmlns:a16="http://schemas.microsoft.com/office/drawing/2014/main" id="{0E1C7AA0-FA95-B844-83B1-903DF41A68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4" name="Line 78">
            <a:extLst>
              <a:ext uri="{FF2B5EF4-FFF2-40B4-BE49-F238E27FC236}">
                <a16:creationId xmlns:a16="http://schemas.microsoft.com/office/drawing/2014/main" id="{0173F26E-AC6F-FD4F-995F-CADED52CD4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5" name="Line 79">
            <a:extLst>
              <a:ext uri="{FF2B5EF4-FFF2-40B4-BE49-F238E27FC236}">
                <a16:creationId xmlns:a16="http://schemas.microsoft.com/office/drawing/2014/main" id="{3CEA4312-2D22-9340-9D8D-17C8CC88AE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Line 95">
            <a:extLst>
              <a:ext uri="{FF2B5EF4-FFF2-40B4-BE49-F238E27FC236}">
                <a16:creationId xmlns:a16="http://schemas.microsoft.com/office/drawing/2014/main" id="{7E28B523-ED73-8C40-ACD2-43F86A8C48E6}"/>
              </a:ext>
            </a:extLst>
          </p:cNvPr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8" name="Text Box 97">
            <a:extLst>
              <a:ext uri="{FF2B5EF4-FFF2-40B4-BE49-F238E27FC236}">
                <a16:creationId xmlns:a16="http://schemas.microsoft.com/office/drawing/2014/main" id="{C679E988-7156-B949-B8A6-F53CA81FB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institutional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9" name="Text Box 98">
            <a:extLst>
              <a:ext uri="{FF2B5EF4-FFF2-40B4-BE49-F238E27FC236}">
                <a16:creationId xmlns:a16="http://schemas.microsoft.com/office/drawing/2014/main" id="{67295E16-B892-F14C-929B-3E20FB109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0" name="Text Box 99">
            <a:extLst>
              <a:ext uri="{FF2B5EF4-FFF2-40B4-BE49-F238E27FC236}">
                <a16:creationId xmlns:a16="http://schemas.microsoft.com/office/drawing/2014/main" id="{6A31B9E8-42B5-DA4F-BEEB-38A1A2168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1.54 Mbps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92" name="Group 139">
            <a:extLst>
              <a:ext uri="{FF2B5EF4-FFF2-40B4-BE49-F238E27FC236}">
                <a16:creationId xmlns:a16="http://schemas.microsoft.com/office/drawing/2014/main" id="{F9E9E22C-69D8-A847-9177-B4D5A14ECA28}"/>
              </a:ext>
            </a:extLst>
          </p:cNvPr>
          <p:cNvGrpSpPr>
            <a:grpSpLocks/>
          </p:cNvGrpSpPr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>
              <a:extLst>
                <a:ext uri="{FF2B5EF4-FFF2-40B4-BE49-F238E27FC236}">
                  <a16:creationId xmlns:a16="http://schemas.microsoft.com/office/drawing/2014/main" id="{86EDF6AA-4B2E-6342-9BFA-CFF30B1C2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>
              <a:extLst>
                <a:ext uri="{FF2B5EF4-FFF2-40B4-BE49-F238E27FC236}">
                  <a16:creationId xmlns:a16="http://schemas.microsoft.com/office/drawing/2014/main" id="{6B9D834D-0DEE-9248-AD7A-C2D336AEB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>
              <a:extLst>
                <a:ext uri="{FF2B5EF4-FFF2-40B4-BE49-F238E27FC236}">
                  <a16:creationId xmlns:a16="http://schemas.microsoft.com/office/drawing/2014/main" id="{29245DF3-F7D6-B840-B253-23D4A8D2C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>
              <a:extLst>
                <a:ext uri="{FF2B5EF4-FFF2-40B4-BE49-F238E27FC236}">
                  <a16:creationId xmlns:a16="http://schemas.microsoft.com/office/drawing/2014/main" id="{B747AC17-9BF4-BB41-A5DA-D229A9BA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>
              <a:extLst>
                <a:ext uri="{FF2B5EF4-FFF2-40B4-BE49-F238E27FC236}">
                  <a16:creationId xmlns:a16="http://schemas.microsoft.com/office/drawing/2014/main" id="{1B65D50E-A82B-7347-A7F6-556D3939D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>
              <a:extLst>
                <a:ext uri="{FF2B5EF4-FFF2-40B4-BE49-F238E27FC236}">
                  <a16:creationId xmlns:a16="http://schemas.microsoft.com/office/drawing/2014/main" id="{E47B5BD8-DFF7-9441-92CB-80BB05AB64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>
                <a:extLst>
                  <a:ext uri="{FF2B5EF4-FFF2-40B4-BE49-F238E27FC236}">
                    <a16:creationId xmlns:a16="http://schemas.microsoft.com/office/drawing/2014/main" id="{B75BF63D-E7E0-6640-A10B-E09175442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>
                <a:extLst>
                  <a:ext uri="{FF2B5EF4-FFF2-40B4-BE49-F238E27FC236}">
                    <a16:creationId xmlns:a16="http://schemas.microsoft.com/office/drawing/2014/main" id="{074358F6-E1DA-D042-B053-9C4C54023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>
              <a:extLst>
                <a:ext uri="{FF2B5EF4-FFF2-40B4-BE49-F238E27FC236}">
                  <a16:creationId xmlns:a16="http://schemas.microsoft.com/office/drawing/2014/main" id="{DECDE972-9E25-674C-ACC1-43F55CD92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>
              <a:extLst>
                <a:ext uri="{FF2B5EF4-FFF2-40B4-BE49-F238E27FC236}">
                  <a16:creationId xmlns:a16="http://schemas.microsoft.com/office/drawing/2014/main" id="{82296A06-752A-254D-8846-4D0F3F43F2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>
                <a:extLst>
                  <a:ext uri="{FF2B5EF4-FFF2-40B4-BE49-F238E27FC236}">
                    <a16:creationId xmlns:a16="http://schemas.microsoft.com/office/drawing/2014/main" id="{F5A8BC22-523A-4147-9575-B8F7D060F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>
                <a:extLst>
                  <a:ext uri="{FF2B5EF4-FFF2-40B4-BE49-F238E27FC236}">
                    <a16:creationId xmlns:a16="http://schemas.microsoft.com/office/drawing/2014/main" id="{EAF2AC7F-A8C0-FC4F-8C37-5D458F19B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>
              <a:extLst>
                <a:ext uri="{FF2B5EF4-FFF2-40B4-BE49-F238E27FC236}">
                  <a16:creationId xmlns:a16="http://schemas.microsoft.com/office/drawing/2014/main" id="{4F90A69C-CEC4-A24D-9C82-52BA6FC89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>
              <a:extLst>
                <a:ext uri="{FF2B5EF4-FFF2-40B4-BE49-F238E27FC236}">
                  <a16:creationId xmlns:a16="http://schemas.microsoft.com/office/drawing/2014/main" id="{4EAFCA72-25B7-7747-916E-327595FFD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>
              <a:extLst>
                <a:ext uri="{FF2B5EF4-FFF2-40B4-BE49-F238E27FC236}">
                  <a16:creationId xmlns:a16="http://schemas.microsoft.com/office/drawing/2014/main" id="{8277CD38-8B7B-9748-AD3B-10D14BC1AA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>
                <a:extLst>
                  <a:ext uri="{FF2B5EF4-FFF2-40B4-BE49-F238E27FC236}">
                    <a16:creationId xmlns:a16="http://schemas.microsoft.com/office/drawing/2014/main" id="{5B02472C-767E-8C4B-A1E5-693F9C4C2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>
                <a:extLst>
                  <a:ext uri="{FF2B5EF4-FFF2-40B4-BE49-F238E27FC236}">
                    <a16:creationId xmlns:a16="http://schemas.microsoft.com/office/drawing/2014/main" id="{DA6E1AA2-450F-174D-A85C-5D39B60AB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>
              <a:extLst>
                <a:ext uri="{FF2B5EF4-FFF2-40B4-BE49-F238E27FC236}">
                  <a16:creationId xmlns:a16="http://schemas.microsoft.com/office/drawing/2014/main" id="{43557BDC-C555-5040-B5DB-5D425E9BF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>
              <a:extLst>
                <a:ext uri="{FF2B5EF4-FFF2-40B4-BE49-F238E27FC236}">
                  <a16:creationId xmlns:a16="http://schemas.microsoft.com/office/drawing/2014/main" id="{C333E870-3BD7-C645-AAC2-98508A7E36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>
                <a:extLst>
                  <a:ext uri="{FF2B5EF4-FFF2-40B4-BE49-F238E27FC236}">
                    <a16:creationId xmlns:a16="http://schemas.microsoft.com/office/drawing/2014/main" id="{EFC968C4-6392-E247-9A44-0D21D80BC1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>
                <a:extLst>
                  <a:ext uri="{FF2B5EF4-FFF2-40B4-BE49-F238E27FC236}">
                    <a16:creationId xmlns:a16="http://schemas.microsoft.com/office/drawing/2014/main" id="{9315F821-D903-1C43-B0DF-C13E1CFC6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>
              <a:extLst>
                <a:ext uri="{FF2B5EF4-FFF2-40B4-BE49-F238E27FC236}">
                  <a16:creationId xmlns:a16="http://schemas.microsoft.com/office/drawing/2014/main" id="{4A93E05B-231B-8F4E-AC44-1E61C8779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>
              <a:extLst>
                <a:ext uri="{FF2B5EF4-FFF2-40B4-BE49-F238E27FC236}">
                  <a16:creationId xmlns:a16="http://schemas.microsoft.com/office/drawing/2014/main" id="{A81021FA-3B4B-8540-B233-88280DF91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>
              <a:extLst>
                <a:ext uri="{FF2B5EF4-FFF2-40B4-BE49-F238E27FC236}">
                  <a16:creationId xmlns:a16="http://schemas.microsoft.com/office/drawing/2014/main" id="{B4BBCFA8-CE65-3B46-B8C0-90C8E2A9F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Oval 164">
              <a:extLst>
                <a:ext uri="{FF2B5EF4-FFF2-40B4-BE49-F238E27FC236}">
                  <a16:creationId xmlns:a16="http://schemas.microsoft.com/office/drawing/2014/main" id="{5BC0A35E-B59B-2747-AF4F-E2B7BF2E9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>
              <a:extLst>
                <a:ext uri="{FF2B5EF4-FFF2-40B4-BE49-F238E27FC236}">
                  <a16:creationId xmlns:a16="http://schemas.microsoft.com/office/drawing/2014/main" id="{18C56782-0533-9C40-9224-8F36130D8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>
              <a:extLst>
                <a:ext uri="{FF2B5EF4-FFF2-40B4-BE49-F238E27FC236}">
                  <a16:creationId xmlns:a16="http://schemas.microsoft.com/office/drawing/2014/main" id="{B68A6AC7-4ED2-D44E-90B8-E63CF73BB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>
              <a:extLst>
                <a:ext uri="{FF2B5EF4-FFF2-40B4-BE49-F238E27FC236}">
                  <a16:creationId xmlns:a16="http://schemas.microsoft.com/office/drawing/2014/main" id="{906EF179-00FE-3F4F-AD8D-E9B8F23DE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Oval 168">
              <a:extLst>
                <a:ext uri="{FF2B5EF4-FFF2-40B4-BE49-F238E27FC236}">
                  <a16:creationId xmlns:a16="http://schemas.microsoft.com/office/drawing/2014/main" id="{714D65B7-5EDC-2840-9C29-D308D9655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Oval 169">
              <a:extLst>
                <a:ext uri="{FF2B5EF4-FFF2-40B4-BE49-F238E27FC236}">
                  <a16:creationId xmlns:a16="http://schemas.microsoft.com/office/drawing/2014/main" id="{E64A117A-C67D-AB41-A8E7-4A508BB31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>
              <a:extLst>
                <a:ext uri="{FF2B5EF4-FFF2-40B4-BE49-F238E27FC236}">
                  <a16:creationId xmlns:a16="http://schemas.microsoft.com/office/drawing/2014/main" id="{C59668D3-09F9-BD44-8596-C01818912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>
              <a:extLst>
                <a:ext uri="{FF2B5EF4-FFF2-40B4-BE49-F238E27FC236}">
                  <a16:creationId xmlns:a16="http://schemas.microsoft.com/office/drawing/2014/main" id="{8E530C7C-3D86-3C4B-891E-CB9AC883F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>
            <a:extLst>
              <a:ext uri="{FF2B5EF4-FFF2-40B4-BE49-F238E27FC236}">
                <a16:creationId xmlns:a16="http://schemas.microsoft.com/office/drawing/2014/main" id="{F34C0BB9-9ECA-9B40-B10C-16DEDBDC16C3}"/>
              </a:ext>
            </a:extLst>
          </p:cNvPr>
          <p:cNvGrpSpPr>
            <a:grpSpLocks/>
          </p:cNvGrpSpPr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>
              <a:extLst>
                <a:ext uri="{FF2B5EF4-FFF2-40B4-BE49-F238E27FC236}">
                  <a16:creationId xmlns:a16="http://schemas.microsoft.com/office/drawing/2014/main" id="{58DEA6BA-6A8A-414B-A5D1-8C42E963B5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>
              <a:extLst>
                <a:ext uri="{FF2B5EF4-FFF2-40B4-BE49-F238E27FC236}">
                  <a16:creationId xmlns:a16="http://schemas.microsoft.com/office/drawing/2014/main" id="{5636D377-DB0D-6F40-811F-10EE64604D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>
            <a:extLst>
              <a:ext uri="{FF2B5EF4-FFF2-40B4-BE49-F238E27FC236}">
                <a16:creationId xmlns:a16="http://schemas.microsoft.com/office/drawing/2014/main" id="{7306AC90-5B34-3F4E-B626-0E34022A31C8}"/>
              </a:ext>
            </a:extLst>
          </p:cNvPr>
          <p:cNvGrpSpPr>
            <a:grpSpLocks/>
          </p:cNvGrpSpPr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>
              <a:extLst>
                <a:ext uri="{FF2B5EF4-FFF2-40B4-BE49-F238E27FC236}">
                  <a16:creationId xmlns:a16="http://schemas.microsoft.com/office/drawing/2014/main" id="{F3CFDF78-3F2C-B047-99D5-2F35E0D1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>
              <a:extLst>
                <a:ext uri="{FF2B5EF4-FFF2-40B4-BE49-F238E27FC236}">
                  <a16:creationId xmlns:a16="http://schemas.microsoft.com/office/drawing/2014/main" id="{6D671750-A74B-B64E-8E68-C40948E6D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>
              <a:extLst>
                <a:ext uri="{FF2B5EF4-FFF2-40B4-BE49-F238E27FC236}">
                  <a16:creationId xmlns:a16="http://schemas.microsoft.com/office/drawing/2014/main" id="{9438FA78-1938-514C-80BF-10ED666E3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>
              <a:extLst>
                <a:ext uri="{FF2B5EF4-FFF2-40B4-BE49-F238E27FC236}">
                  <a16:creationId xmlns:a16="http://schemas.microsoft.com/office/drawing/2014/main" id="{FD23EFF2-90E8-9045-936A-06124249A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>
              <a:extLst>
                <a:ext uri="{FF2B5EF4-FFF2-40B4-BE49-F238E27FC236}">
                  <a16:creationId xmlns:a16="http://schemas.microsoft.com/office/drawing/2014/main" id="{C3C9A679-FD27-EE4A-B715-049B9DDB6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>
              <a:extLst>
                <a:ext uri="{FF2B5EF4-FFF2-40B4-BE49-F238E27FC236}">
                  <a16:creationId xmlns:a16="http://schemas.microsoft.com/office/drawing/2014/main" id="{F5C3481D-451B-B142-A35C-15C582D38E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>
                <a:extLst>
                  <a:ext uri="{FF2B5EF4-FFF2-40B4-BE49-F238E27FC236}">
                    <a16:creationId xmlns:a16="http://schemas.microsoft.com/office/drawing/2014/main" id="{2C243628-F48B-0247-9C77-CADC193BA2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>
                <a:extLst>
                  <a:ext uri="{FF2B5EF4-FFF2-40B4-BE49-F238E27FC236}">
                    <a16:creationId xmlns:a16="http://schemas.microsoft.com/office/drawing/2014/main" id="{C3D71DA0-C793-D949-906B-887E37FD0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>
              <a:extLst>
                <a:ext uri="{FF2B5EF4-FFF2-40B4-BE49-F238E27FC236}">
                  <a16:creationId xmlns:a16="http://schemas.microsoft.com/office/drawing/2014/main" id="{246902F9-C4DC-454E-9DA0-3D5842DB3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>
              <a:extLst>
                <a:ext uri="{FF2B5EF4-FFF2-40B4-BE49-F238E27FC236}">
                  <a16:creationId xmlns:a16="http://schemas.microsoft.com/office/drawing/2014/main" id="{7667DA9A-FE8F-654A-8B9E-218AADDABF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>
                <a:extLst>
                  <a:ext uri="{FF2B5EF4-FFF2-40B4-BE49-F238E27FC236}">
                    <a16:creationId xmlns:a16="http://schemas.microsoft.com/office/drawing/2014/main" id="{89170F11-7571-2B45-8719-95E83BC65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>
                <a:extLst>
                  <a:ext uri="{FF2B5EF4-FFF2-40B4-BE49-F238E27FC236}">
                    <a16:creationId xmlns:a16="http://schemas.microsoft.com/office/drawing/2014/main" id="{E76D6632-4213-1A4C-994D-E58521FF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>
              <a:extLst>
                <a:ext uri="{FF2B5EF4-FFF2-40B4-BE49-F238E27FC236}">
                  <a16:creationId xmlns:a16="http://schemas.microsoft.com/office/drawing/2014/main" id="{042D5530-947C-8042-964E-981127ADCA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>
              <a:extLst>
                <a:ext uri="{FF2B5EF4-FFF2-40B4-BE49-F238E27FC236}">
                  <a16:creationId xmlns:a16="http://schemas.microsoft.com/office/drawing/2014/main" id="{2F89380A-7E24-A848-A517-F0FC73692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>
              <a:extLst>
                <a:ext uri="{FF2B5EF4-FFF2-40B4-BE49-F238E27FC236}">
                  <a16:creationId xmlns:a16="http://schemas.microsoft.com/office/drawing/2014/main" id="{38C1848A-3B99-B348-91C8-29218555E8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>
                <a:extLst>
                  <a:ext uri="{FF2B5EF4-FFF2-40B4-BE49-F238E27FC236}">
                    <a16:creationId xmlns:a16="http://schemas.microsoft.com/office/drawing/2014/main" id="{676776FA-ACE8-1B44-A3F2-EE744FFE1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>
                <a:extLst>
                  <a:ext uri="{FF2B5EF4-FFF2-40B4-BE49-F238E27FC236}">
                    <a16:creationId xmlns:a16="http://schemas.microsoft.com/office/drawing/2014/main" id="{642A052A-BC62-D049-9EBF-AC2B9D28A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>
              <a:extLst>
                <a:ext uri="{FF2B5EF4-FFF2-40B4-BE49-F238E27FC236}">
                  <a16:creationId xmlns:a16="http://schemas.microsoft.com/office/drawing/2014/main" id="{20022731-282E-5349-BD84-5AC931894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>
              <a:extLst>
                <a:ext uri="{FF2B5EF4-FFF2-40B4-BE49-F238E27FC236}">
                  <a16:creationId xmlns:a16="http://schemas.microsoft.com/office/drawing/2014/main" id="{C8EEA896-B8C6-834F-9741-B4BC689404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>
                <a:extLst>
                  <a:ext uri="{FF2B5EF4-FFF2-40B4-BE49-F238E27FC236}">
                    <a16:creationId xmlns:a16="http://schemas.microsoft.com/office/drawing/2014/main" id="{FAEB0127-5E88-8848-A1E8-FCDC82E85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>
                <a:extLst>
                  <a:ext uri="{FF2B5EF4-FFF2-40B4-BE49-F238E27FC236}">
                    <a16:creationId xmlns:a16="http://schemas.microsoft.com/office/drawing/2014/main" id="{F6C14D4D-54BC-0347-8DE7-8C387B0DE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>
              <a:extLst>
                <a:ext uri="{FF2B5EF4-FFF2-40B4-BE49-F238E27FC236}">
                  <a16:creationId xmlns:a16="http://schemas.microsoft.com/office/drawing/2014/main" id="{DE2B5795-02B3-824F-BFB7-9E4468C2E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>
              <a:extLst>
                <a:ext uri="{FF2B5EF4-FFF2-40B4-BE49-F238E27FC236}">
                  <a16:creationId xmlns:a16="http://schemas.microsoft.com/office/drawing/2014/main" id="{30654D98-FCC5-4940-8B89-40DEC14D2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>
              <a:extLst>
                <a:ext uri="{FF2B5EF4-FFF2-40B4-BE49-F238E27FC236}">
                  <a16:creationId xmlns:a16="http://schemas.microsoft.com/office/drawing/2014/main" id="{DB2F1485-9F89-A14E-B2B0-E716B66FE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5" name="Oval 200">
              <a:extLst>
                <a:ext uri="{FF2B5EF4-FFF2-40B4-BE49-F238E27FC236}">
                  <a16:creationId xmlns:a16="http://schemas.microsoft.com/office/drawing/2014/main" id="{0913F7BB-B350-6F4C-8E3C-B4373B6BB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>
              <a:extLst>
                <a:ext uri="{FF2B5EF4-FFF2-40B4-BE49-F238E27FC236}">
                  <a16:creationId xmlns:a16="http://schemas.microsoft.com/office/drawing/2014/main" id="{D806CA0F-D39E-1044-8994-B3481BAC5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>
              <a:extLst>
                <a:ext uri="{FF2B5EF4-FFF2-40B4-BE49-F238E27FC236}">
                  <a16:creationId xmlns:a16="http://schemas.microsoft.com/office/drawing/2014/main" id="{653E2F84-88DD-4C48-9132-5E9C22D3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>
              <a:extLst>
                <a:ext uri="{FF2B5EF4-FFF2-40B4-BE49-F238E27FC236}">
                  <a16:creationId xmlns:a16="http://schemas.microsoft.com/office/drawing/2014/main" id="{7C1622A3-9F30-FA42-9B80-C8BB00A05B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Oval 204">
              <a:extLst>
                <a:ext uri="{FF2B5EF4-FFF2-40B4-BE49-F238E27FC236}">
                  <a16:creationId xmlns:a16="http://schemas.microsoft.com/office/drawing/2014/main" id="{432A4179-C51B-DE48-94FC-B7412F4DD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Oval 205">
              <a:extLst>
                <a:ext uri="{FF2B5EF4-FFF2-40B4-BE49-F238E27FC236}">
                  <a16:creationId xmlns:a16="http://schemas.microsoft.com/office/drawing/2014/main" id="{9EF71E96-D069-134D-9318-D85F7FF2C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>
              <a:extLst>
                <a:ext uri="{FF2B5EF4-FFF2-40B4-BE49-F238E27FC236}">
                  <a16:creationId xmlns:a16="http://schemas.microsoft.com/office/drawing/2014/main" id="{3E78A6EB-9CEA-E74E-91AB-439D7171D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>
              <a:extLst>
                <a:ext uri="{FF2B5EF4-FFF2-40B4-BE49-F238E27FC236}">
                  <a16:creationId xmlns:a16="http://schemas.microsoft.com/office/drawing/2014/main" id="{1A62E052-D07D-6743-8E2D-F67E3E528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>
            <a:extLst>
              <a:ext uri="{FF2B5EF4-FFF2-40B4-BE49-F238E27FC236}">
                <a16:creationId xmlns:a16="http://schemas.microsoft.com/office/drawing/2014/main" id="{6A05235C-3E77-6F4F-8ADA-6D04AB8484D1}"/>
              </a:ext>
            </a:extLst>
          </p:cNvPr>
          <p:cNvGrpSpPr>
            <a:grpSpLocks/>
          </p:cNvGrpSpPr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>
              <a:extLst>
                <a:ext uri="{FF2B5EF4-FFF2-40B4-BE49-F238E27FC236}">
                  <a16:creationId xmlns:a16="http://schemas.microsoft.com/office/drawing/2014/main" id="{D166875E-AD19-804C-965F-CDAED7A64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>
              <a:extLst>
                <a:ext uri="{FF2B5EF4-FFF2-40B4-BE49-F238E27FC236}">
                  <a16:creationId xmlns:a16="http://schemas.microsoft.com/office/drawing/2014/main" id="{EC5E264D-98A2-B44D-B995-4CB53C25E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>
              <a:extLst>
                <a:ext uri="{FF2B5EF4-FFF2-40B4-BE49-F238E27FC236}">
                  <a16:creationId xmlns:a16="http://schemas.microsoft.com/office/drawing/2014/main" id="{C1CF933D-FB73-3240-9F1D-5EED49E6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>
              <a:extLst>
                <a:ext uri="{FF2B5EF4-FFF2-40B4-BE49-F238E27FC236}">
                  <a16:creationId xmlns:a16="http://schemas.microsoft.com/office/drawing/2014/main" id="{0FC67CB2-6BE1-1847-A437-D99084C5C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>
              <a:extLst>
                <a:ext uri="{FF2B5EF4-FFF2-40B4-BE49-F238E27FC236}">
                  <a16:creationId xmlns:a16="http://schemas.microsoft.com/office/drawing/2014/main" id="{14B7D932-BBFC-B74D-816C-440DB3FE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>
              <a:extLst>
                <a:ext uri="{FF2B5EF4-FFF2-40B4-BE49-F238E27FC236}">
                  <a16:creationId xmlns:a16="http://schemas.microsoft.com/office/drawing/2014/main" id="{904783F7-C673-AC48-8DEC-45B791D2E0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>
                <a:extLst>
                  <a:ext uri="{FF2B5EF4-FFF2-40B4-BE49-F238E27FC236}">
                    <a16:creationId xmlns:a16="http://schemas.microsoft.com/office/drawing/2014/main" id="{259ABA3E-950D-BF40-AF00-89747854A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>
                <a:extLst>
                  <a:ext uri="{FF2B5EF4-FFF2-40B4-BE49-F238E27FC236}">
                    <a16:creationId xmlns:a16="http://schemas.microsoft.com/office/drawing/2014/main" id="{D537C256-5556-E84D-BFD9-801601AF6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>
              <a:extLst>
                <a:ext uri="{FF2B5EF4-FFF2-40B4-BE49-F238E27FC236}">
                  <a16:creationId xmlns:a16="http://schemas.microsoft.com/office/drawing/2014/main" id="{6A16D193-BA00-FA4C-84D3-5F7B5C031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>
              <a:extLst>
                <a:ext uri="{FF2B5EF4-FFF2-40B4-BE49-F238E27FC236}">
                  <a16:creationId xmlns:a16="http://schemas.microsoft.com/office/drawing/2014/main" id="{7151F57C-7772-D741-B346-9FD22AFEAC1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>
                <a:extLst>
                  <a:ext uri="{FF2B5EF4-FFF2-40B4-BE49-F238E27FC236}">
                    <a16:creationId xmlns:a16="http://schemas.microsoft.com/office/drawing/2014/main" id="{28A8406C-AFA4-F94B-A2C4-E4FFB185C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>
                <a:extLst>
                  <a:ext uri="{FF2B5EF4-FFF2-40B4-BE49-F238E27FC236}">
                    <a16:creationId xmlns:a16="http://schemas.microsoft.com/office/drawing/2014/main" id="{9A186499-2183-C24F-89D0-ACB1D39A2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>
              <a:extLst>
                <a:ext uri="{FF2B5EF4-FFF2-40B4-BE49-F238E27FC236}">
                  <a16:creationId xmlns:a16="http://schemas.microsoft.com/office/drawing/2014/main" id="{6959C99C-8685-CE45-B4A0-BEEBD9CE6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>
              <a:extLst>
                <a:ext uri="{FF2B5EF4-FFF2-40B4-BE49-F238E27FC236}">
                  <a16:creationId xmlns:a16="http://schemas.microsoft.com/office/drawing/2014/main" id="{0CEC0CDC-F36A-E147-800E-4BFDDC412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>
              <a:extLst>
                <a:ext uri="{FF2B5EF4-FFF2-40B4-BE49-F238E27FC236}">
                  <a16:creationId xmlns:a16="http://schemas.microsoft.com/office/drawing/2014/main" id="{07BF1C14-2C6F-B94F-8289-1C37D6C61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>
                <a:extLst>
                  <a:ext uri="{FF2B5EF4-FFF2-40B4-BE49-F238E27FC236}">
                    <a16:creationId xmlns:a16="http://schemas.microsoft.com/office/drawing/2014/main" id="{B660D864-E6AF-2A4B-AF6E-15E67C246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>
                <a:extLst>
                  <a:ext uri="{FF2B5EF4-FFF2-40B4-BE49-F238E27FC236}">
                    <a16:creationId xmlns:a16="http://schemas.microsoft.com/office/drawing/2014/main" id="{A5592FCE-B8EB-CD42-BD69-D7E95DA3E2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>
              <a:extLst>
                <a:ext uri="{FF2B5EF4-FFF2-40B4-BE49-F238E27FC236}">
                  <a16:creationId xmlns:a16="http://schemas.microsoft.com/office/drawing/2014/main" id="{176C9152-AD9C-0043-999D-97BF01B75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>
              <a:extLst>
                <a:ext uri="{FF2B5EF4-FFF2-40B4-BE49-F238E27FC236}">
                  <a16:creationId xmlns:a16="http://schemas.microsoft.com/office/drawing/2014/main" id="{DB7553BD-7EEF-1144-A10E-45052E7535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>
                <a:extLst>
                  <a:ext uri="{FF2B5EF4-FFF2-40B4-BE49-F238E27FC236}">
                    <a16:creationId xmlns:a16="http://schemas.microsoft.com/office/drawing/2014/main" id="{209B423B-7C84-A444-BC5D-A11FD1567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>
                <a:extLst>
                  <a:ext uri="{FF2B5EF4-FFF2-40B4-BE49-F238E27FC236}">
                    <a16:creationId xmlns:a16="http://schemas.microsoft.com/office/drawing/2014/main" id="{5AE73D33-B566-9A49-9DC6-C5469487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>
              <a:extLst>
                <a:ext uri="{FF2B5EF4-FFF2-40B4-BE49-F238E27FC236}">
                  <a16:creationId xmlns:a16="http://schemas.microsoft.com/office/drawing/2014/main" id="{F54FB1FA-BA67-4B47-8CD0-DC612A86E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>
              <a:extLst>
                <a:ext uri="{FF2B5EF4-FFF2-40B4-BE49-F238E27FC236}">
                  <a16:creationId xmlns:a16="http://schemas.microsoft.com/office/drawing/2014/main" id="{A3240397-6B0C-654E-88F1-F3F3AD623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>
              <a:extLst>
                <a:ext uri="{FF2B5EF4-FFF2-40B4-BE49-F238E27FC236}">
                  <a16:creationId xmlns:a16="http://schemas.microsoft.com/office/drawing/2014/main" id="{1A86C13D-4B43-504E-B61C-E2C654775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8" name="Oval 233">
              <a:extLst>
                <a:ext uri="{FF2B5EF4-FFF2-40B4-BE49-F238E27FC236}">
                  <a16:creationId xmlns:a16="http://schemas.microsoft.com/office/drawing/2014/main" id="{A925E2BE-2521-064E-94A2-F5B3CE2A6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>
              <a:extLst>
                <a:ext uri="{FF2B5EF4-FFF2-40B4-BE49-F238E27FC236}">
                  <a16:creationId xmlns:a16="http://schemas.microsoft.com/office/drawing/2014/main" id="{D0F8527B-9979-9843-B950-02EEB33AD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>
              <a:extLst>
                <a:ext uri="{FF2B5EF4-FFF2-40B4-BE49-F238E27FC236}">
                  <a16:creationId xmlns:a16="http://schemas.microsoft.com/office/drawing/2014/main" id="{01246D65-1D83-514D-96A0-3F53F7E62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>
              <a:extLst>
                <a:ext uri="{FF2B5EF4-FFF2-40B4-BE49-F238E27FC236}">
                  <a16:creationId xmlns:a16="http://schemas.microsoft.com/office/drawing/2014/main" id="{EE09E67D-74DE-8E41-B31D-30EBA899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Oval 237">
              <a:extLst>
                <a:ext uri="{FF2B5EF4-FFF2-40B4-BE49-F238E27FC236}">
                  <a16:creationId xmlns:a16="http://schemas.microsoft.com/office/drawing/2014/main" id="{1BAA3765-A4A2-D249-B5E6-B37A65069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Oval 238">
              <a:extLst>
                <a:ext uri="{FF2B5EF4-FFF2-40B4-BE49-F238E27FC236}">
                  <a16:creationId xmlns:a16="http://schemas.microsoft.com/office/drawing/2014/main" id="{B5829A6B-5209-D644-82E1-A9C2A8D9A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>
              <a:extLst>
                <a:ext uri="{FF2B5EF4-FFF2-40B4-BE49-F238E27FC236}">
                  <a16:creationId xmlns:a16="http://schemas.microsoft.com/office/drawing/2014/main" id="{95394ED4-DC3D-F146-9AEE-0FC4AFC88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>
              <a:extLst>
                <a:ext uri="{FF2B5EF4-FFF2-40B4-BE49-F238E27FC236}">
                  <a16:creationId xmlns:a16="http://schemas.microsoft.com/office/drawing/2014/main" id="{A039A534-5AD2-354C-8072-85670484B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>
            <a:extLst>
              <a:ext uri="{FF2B5EF4-FFF2-40B4-BE49-F238E27FC236}">
                <a16:creationId xmlns:a16="http://schemas.microsoft.com/office/drawing/2014/main" id="{9BE96710-6956-1941-96D5-89D2082B85BD}"/>
              </a:ext>
            </a:extLst>
          </p:cNvPr>
          <p:cNvGrpSpPr>
            <a:grpSpLocks/>
          </p:cNvGrpSpPr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>
              <a:extLst>
                <a:ext uri="{FF2B5EF4-FFF2-40B4-BE49-F238E27FC236}">
                  <a16:creationId xmlns:a16="http://schemas.microsoft.com/office/drawing/2014/main" id="{98FED06C-86AC-174D-897A-AF88782AB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>
              <a:extLst>
                <a:ext uri="{FF2B5EF4-FFF2-40B4-BE49-F238E27FC236}">
                  <a16:creationId xmlns:a16="http://schemas.microsoft.com/office/drawing/2014/main" id="{7BCB3493-2EA3-894F-95D3-4BD9689BC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>
              <a:extLst>
                <a:ext uri="{FF2B5EF4-FFF2-40B4-BE49-F238E27FC236}">
                  <a16:creationId xmlns:a16="http://schemas.microsoft.com/office/drawing/2014/main" id="{04E3D02B-467F-7F4F-8DC3-9D363101F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>
              <a:extLst>
                <a:ext uri="{FF2B5EF4-FFF2-40B4-BE49-F238E27FC236}">
                  <a16:creationId xmlns:a16="http://schemas.microsoft.com/office/drawing/2014/main" id="{DA94A9FA-D5B5-214A-8D37-34D4B61F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>
              <a:extLst>
                <a:ext uri="{FF2B5EF4-FFF2-40B4-BE49-F238E27FC236}">
                  <a16:creationId xmlns:a16="http://schemas.microsoft.com/office/drawing/2014/main" id="{50539DB1-8D20-F44A-8958-354C5B49C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>
              <a:extLst>
                <a:ext uri="{FF2B5EF4-FFF2-40B4-BE49-F238E27FC236}">
                  <a16:creationId xmlns:a16="http://schemas.microsoft.com/office/drawing/2014/main" id="{ABC4B2B5-E127-B14E-8370-5BCDD85E29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>
                <a:extLst>
                  <a:ext uri="{FF2B5EF4-FFF2-40B4-BE49-F238E27FC236}">
                    <a16:creationId xmlns:a16="http://schemas.microsoft.com/office/drawing/2014/main" id="{2544F03E-3822-9142-840A-4600BC49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>
                <a:extLst>
                  <a:ext uri="{FF2B5EF4-FFF2-40B4-BE49-F238E27FC236}">
                    <a16:creationId xmlns:a16="http://schemas.microsoft.com/office/drawing/2014/main" id="{0D6C988D-2CAC-3A4A-8FAC-72B8697E7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>
              <a:extLst>
                <a:ext uri="{FF2B5EF4-FFF2-40B4-BE49-F238E27FC236}">
                  <a16:creationId xmlns:a16="http://schemas.microsoft.com/office/drawing/2014/main" id="{FA55D5A2-C0A3-7741-814B-310A28BDD9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>
              <a:extLst>
                <a:ext uri="{FF2B5EF4-FFF2-40B4-BE49-F238E27FC236}">
                  <a16:creationId xmlns:a16="http://schemas.microsoft.com/office/drawing/2014/main" id="{DC8A3227-B450-FB4D-852D-DC7E66FF66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>
                <a:extLst>
                  <a:ext uri="{FF2B5EF4-FFF2-40B4-BE49-F238E27FC236}">
                    <a16:creationId xmlns:a16="http://schemas.microsoft.com/office/drawing/2014/main" id="{07F021BE-923D-804C-AB1C-CB812D97B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>
                <a:extLst>
                  <a:ext uri="{FF2B5EF4-FFF2-40B4-BE49-F238E27FC236}">
                    <a16:creationId xmlns:a16="http://schemas.microsoft.com/office/drawing/2014/main" id="{3A5C7537-D941-954D-9024-BF32F6D13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>
              <a:extLst>
                <a:ext uri="{FF2B5EF4-FFF2-40B4-BE49-F238E27FC236}">
                  <a16:creationId xmlns:a16="http://schemas.microsoft.com/office/drawing/2014/main" id="{855ECB0D-BAD2-724F-8296-56F037E68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>
              <a:extLst>
                <a:ext uri="{FF2B5EF4-FFF2-40B4-BE49-F238E27FC236}">
                  <a16:creationId xmlns:a16="http://schemas.microsoft.com/office/drawing/2014/main" id="{6D021B7D-23B8-4545-B682-3F0C4BAB5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>
              <a:extLst>
                <a:ext uri="{FF2B5EF4-FFF2-40B4-BE49-F238E27FC236}">
                  <a16:creationId xmlns:a16="http://schemas.microsoft.com/office/drawing/2014/main" id="{431DAF1F-4CC8-1C41-8EEC-05F7D5D789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>
                <a:extLst>
                  <a:ext uri="{FF2B5EF4-FFF2-40B4-BE49-F238E27FC236}">
                    <a16:creationId xmlns:a16="http://schemas.microsoft.com/office/drawing/2014/main" id="{18C2CCBA-D707-A24B-A885-97D020E7B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>
                <a:extLst>
                  <a:ext uri="{FF2B5EF4-FFF2-40B4-BE49-F238E27FC236}">
                    <a16:creationId xmlns:a16="http://schemas.microsoft.com/office/drawing/2014/main" id="{D7E10C1F-D1F0-7148-A44B-7FEC28811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>
              <a:extLst>
                <a:ext uri="{FF2B5EF4-FFF2-40B4-BE49-F238E27FC236}">
                  <a16:creationId xmlns:a16="http://schemas.microsoft.com/office/drawing/2014/main" id="{0365C11C-6E47-864E-8122-6C27C34F0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>
              <a:extLst>
                <a:ext uri="{FF2B5EF4-FFF2-40B4-BE49-F238E27FC236}">
                  <a16:creationId xmlns:a16="http://schemas.microsoft.com/office/drawing/2014/main" id="{27B41BB0-4231-F248-B65A-1A45AD2C9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>
                <a:extLst>
                  <a:ext uri="{FF2B5EF4-FFF2-40B4-BE49-F238E27FC236}">
                    <a16:creationId xmlns:a16="http://schemas.microsoft.com/office/drawing/2014/main" id="{CEAEF38F-92BA-B54F-82FB-C23A106C0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>
                <a:extLst>
                  <a:ext uri="{FF2B5EF4-FFF2-40B4-BE49-F238E27FC236}">
                    <a16:creationId xmlns:a16="http://schemas.microsoft.com/office/drawing/2014/main" id="{77559B45-47D4-F047-A0E1-3FD4F7705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>
              <a:extLst>
                <a:ext uri="{FF2B5EF4-FFF2-40B4-BE49-F238E27FC236}">
                  <a16:creationId xmlns:a16="http://schemas.microsoft.com/office/drawing/2014/main" id="{2BB4AB2F-1E19-ED46-91D0-686A5791A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>
              <a:extLst>
                <a:ext uri="{FF2B5EF4-FFF2-40B4-BE49-F238E27FC236}">
                  <a16:creationId xmlns:a16="http://schemas.microsoft.com/office/drawing/2014/main" id="{EFA4165B-2B89-EA44-AAFD-284DDE325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>
              <a:extLst>
                <a:ext uri="{FF2B5EF4-FFF2-40B4-BE49-F238E27FC236}">
                  <a16:creationId xmlns:a16="http://schemas.microsoft.com/office/drawing/2014/main" id="{BF31806F-E19D-6643-B3AB-FCD244912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1" name="Oval 266">
              <a:extLst>
                <a:ext uri="{FF2B5EF4-FFF2-40B4-BE49-F238E27FC236}">
                  <a16:creationId xmlns:a16="http://schemas.microsoft.com/office/drawing/2014/main" id="{297B65E1-F9B5-1942-BAE5-456457D2A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>
              <a:extLst>
                <a:ext uri="{FF2B5EF4-FFF2-40B4-BE49-F238E27FC236}">
                  <a16:creationId xmlns:a16="http://schemas.microsoft.com/office/drawing/2014/main" id="{D1451455-90D3-7B4E-9A6C-AC54A2B18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>
              <a:extLst>
                <a:ext uri="{FF2B5EF4-FFF2-40B4-BE49-F238E27FC236}">
                  <a16:creationId xmlns:a16="http://schemas.microsoft.com/office/drawing/2014/main" id="{B96820D1-74F4-9A4F-81C3-99D80AA66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>
              <a:extLst>
                <a:ext uri="{FF2B5EF4-FFF2-40B4-BE49-F238E27FC236}">
                  <a16:creationId xmlns:a16="http://schemas.microsoft.com/office/drawing/2014/main" id="{24247BD6-F113-7F46-93F5-34E742E7F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5" name="Oval 270">
              <a:extLst>
                <a:ext uri="{FF2B5EF4-FFF2-40B4-BE49-F238E27FC236}">
                  <a16:creationId xmlns:a16="http://schemas.microsoft.com/office/drawing/2014/main" id="{4716773C-A574-8342-86DD-F8046121F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6" name="Oval 271">
              <a:extLst>
                <a:ext uri="{FF2B5EF4-FFF2-40B4-BE49-F238E27FC236}">
                  <a16:creationId xmlns:a16="http://schemas.microsoft.com/office/drawing/2014/main" id="{9F959D50-71EC-0F46-8ED3-4FE4C63D6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>
              <a:extLst>
                <a:ext uri="{FF2B5EF4-FFF2-40B4-BE49-F238E27FC236}">
                  <a16:creationId xmlns:a16="http://schemas.microsoft.com/office/drawing/2014/main" id="{E6997777-676B-9145-9B53-650C5990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>
              <a:extLst>
                <a:ext uri="{FF2B5EF4-FFF2-40B4-BE49-F238E27FC236}">
                  <a16:creationId xmlns:a16="http://schemas.microsoft.com/office/drawing/2014/main" id="{80128537-C0E9-B945-A472-82EC596F1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>
            <a:extLst>
              <a:ext uri="{FF2B5EF4-FFF2-40B4-BE49-F238E27FC236}">
                <a16:creationId xmlns:a16="http://schemas.microsoft.com/office/drawing/2014/main" id="{637BEA6D-6926-F241-A7B7-63FD120295AA}"/>
              </a:ext>
            </a:extLst>
          </p:cNvPr>
          <p:cNvGrpSpPr>
            <a:grpSpLocks/>
          </p:cNvGrpSpPr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>
              <a:extLst>
                <a:ext uri="{FF2B5EF4-FFF2-40B4-BE49-F238E27FC236}">
                  <a16:creationId xmlns:a16="http://schemas.microsoft.com/office/drawing/2014/main" id="{B73B5122-7AC1-A541-A7CB-7C92E34FE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>
              <a:extLst>
                <a:ext uri="{FF2B5EF4-FFF2-40B4-BE49-F238E27FC236}">
                  <a16:creationId xmlns:a16="http://schemas.microsoft.com/office/drawing/2014/main" id="{618AFC31-125F-CC41-8835-357B8CF4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>
              <a:extLst>
                <a:ext uri="{FF2B5EF4-FFF2-40B4-BE49-F238E27FC236}">
                  <a16:creationId xmlns:a16="http://schemas.microsoft.com/office/drawing/2014/main" id="{BA586EC9-AFB5-864C-A8D5-50566D382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>
              <a:extLst>
                <a:ext uri="{FF2B5EF4-FFF2-40B4-BE49-F238E27FC236}">
                  <a16:creationId xmlns:a16="http://schemas.microsoft.com/office/drawing/2014/main" id="{988FA82D-26DD-2446-871B-4FBCD5FE6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>
              <a:extLst>
                <a:ext uri="{FF2B5EF4-FFF2-40B4-BE49-F238E27FC236}">
                  <a16:creationId xmlns:a16="http://schemas.microsoft.com/office/drawing/2014/main" id="{E4B9CCE7-0279-6143-BB4D-1198F3326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>
              <a:extLst>
                <a:ext uri="{FF2B5EF4-FFF2-40B4-BE49-F238E27FC236}">
                  <a16:creationId xmlns:a16="http://schemas.microsoft.com/office/drawing/2014/main" id="{2924B866-539E-1244-B043-D51911A295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>
                <a:extLst>
                  <a:ext uri="{FF2B5EF4-FFF2-40B4-BE49-F238E27FC236}">
                    <a16:creationId xmlns:a16="http://schemas.microsoft.com/office/drawing/2014/main" id="{BDE3646A-4204-5046-942C-15C165338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>
                <a:extLst>
                  <a:ext uri="{FF2B5EF4-FFF2-40B4-BE49-F238E27FC236}">
                    <a16:creationId xmlns:a16="http://schemas.microsoft.com/office/drawing/2014/main" id="{6DE9F0CF-D5ED-704E-8142-3345FC3BBC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>
              <a:extLst>
                <a:ext uri="{FF2B5EF4-FFF2-40B4-BE49-F238E27FC236}">
                  <a16:creationId xmlns:a16="http://schemas.microsoft.com/office/drawing/2014/main" id="{657D3494-75CD-034E-9543-2569274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>
              <a:extLst>
                <a:ext uri="{FF2B5EF4-FFF2-40B4-BE49-F238E27FC236}">
                  <a16:creationId xmlns:a16="http://schemas.microsoft.com/office/drawing/2014/main" id="{3B21D6B8-9A13-CB4D-A567-07369736D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>
                <a:extLst>
                  <a:ext uri="{FF2B5EF4-FFF2-40B4-BE49-F238E27FC236}">
                    <a16:creationId xmlns:a16="http://schemas.microsoft.com/office/drawing/2014/main" id="{6F0CB466-469D-3F45-BE66-39F561D60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>
                <a:extLst>
                  <a:ext uri="{FF2B5EF4-FFF2-40B4-BE49-F238E27FC236}">
                    <a16:creationId xmlns:a16="http://schemas.microsoft.com/office/drawing/2014/main" id="{29D719D4-E1C6-604A-8870-549D67683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>
              <a:extLst>
                <a:ext uri="{FF2B5EF4-FFF2-40B4-BE49-F238E27FC236}">
                  <a16:creationId xmlns:a16="http://schemas.microsoft.com/office/drawing/2014/main" id="{0D71907F-6787-7144-A19B-418733EE1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>
              <a:extLst>
                <a:ext uri="{FF2B5EF4-FFF2-40B4-BE49-F238E27FC236}">
                  <a16:creationId xmlns:a16="http://schemas.microsoft.com/office/drawing/2014/main" id="{35AED19C-A1F1-AC46-914C-8F5D6F4BC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>
              <a:extLst>
                <a:ext uri="{FF2B5EF4-FFF2-40B4-BE49-F238E27FC236}">
                  <a16:creationId xmlns:a16="http://schemas.microsoft.com/office/drawing/2014/main" id="{45D31D32-5A14-5742-954A-BA17509AC6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>
                <a:extLst>
                  <a:ext uri="{FF2B5EF4-FFF2-40B4-BE49-F238E27FC236}">
                    <a16:creationId xmlns:a16="http://schemas.microsoft.com/office/drawing/2014/main" id="{FBB57FC3-B7A2-A541-9EC0-D57A59BBE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>
                <a:extLst>
                  <a:ext uri="{FF2B5EF4-FFF2-40B4-BE49-F238E27FC236}">
                    <a16:creationId xmlns:a16="http://schemas.microsoft.com/office/drawing/2014/main" id="{52BE3087-7497-914D-B468-02CDAA58D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>
              <a:extLst>
                <a:ext uri="{FF2B5EF4-FFF2-40B4-BE49-F238E27FC236}">
                  <a16:creationId xmlns:a16="http://schemas.microsoft.com/office/drawing/2014/main" id="{5070ED80-559E-4540-964B-D73009E42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>
              <a:extLst>
                <a:ext uri="{FF2B5EF4-FFF2-40B4-BE49-F238E27FC236}">
                  <a16:creationId xmlns:a16="http://schemas.microsoft.com/office/drawing/2014/main" id="{30993F73-047D-CD47-96E3-F75994043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>
                <a:extLst>
                  <a:ext uri="{FF2B5EF4-FFF2-40B4-BE49-F238E27FC236}">
                    <a16:creationId xmlns:a16="http://schemas.microsoft.com/office/drawing/2014/main" id="{F253CC19-7627-6043-A479-C0AADFD1B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>
                <a:extLst>
                  <a:ext uri="{FF2B5EF4-FFF2-40B4-BE49-F238E27FC236}">
                    <a16:creationId xmlns:a16="http://schemas.microsoft.com/office/drawing/2014/main" id="{9818C9E1-67F5-5D42-8D8A-BFA567194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>
              <a:extLst>
                <a:ext uri="{FF2B5EF4-FFF2-40B4-BE49-F238E27FC236}">
                  <a16:creationId xmlns:a16="http://schemas.microsoft.com/office/drawing/2014/main" id="{D263AAA2-92D9-9A4A-9D5F-0CEC89CD0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>
              <a:extLst>
                <a:ext uri="{FF2B5EF4-FFF2-40B4-BE49-F238E27FC236}">
                  <a16:creationId xmlns:a16="http://schemas.microsoft.com/office/drawing/2014/main" id="{51AD4C3A-6939-3B47-91CC-E1A0D3A3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>
              <a:extLst>
                <a:ext uri="{FF2B5EF4-FFF2-40B4-BE49-F238E27FC236}">
                  <a16:creationId xmlns:a16="http://schemas.microsoft.com/office/drawing/2014/main" id="{023E9D5F-D41C-8A48-B73A-4E4F43755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4" name="Oval 299">
              <a:extLst>
                <a:ext uri="{FF2B5EF4-FFF2-40B4-BE49-F238E27FC236}">
                  <a16:creationId xmlns:a16="http://schemas.microsoft.com/office/drawing/2014/main" id="{C4126737-BE73-B444-BC40-5B679E6E1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>
              <a:extLst>
                <a:ext uri="{FF2B5EF4-FFF2-40B4-BE49-F238E27FC236}">
                  <a16:creationId xmlns:a16="http://schemas.microsoft.com/office/drawing/2014/main" id="{567B6CFD-A1A1-094D-8F7C-5A9EF1AB0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>
              <a:extLst>
                <a:ext uri="{FF2B5EF4-FFF2-40B4-BE49-F238E27FC236}">
                  <a16:creationId xmlns:a16="http://schemas.microsoft.com/office/drawing/2014/main" id="{3B7B7519-C492-8348-B873-C01A2103E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>
              <a:extLst>
                <a:ext uri="{FF2B5EF4-FFF2-40B4-BE49-F238E27FC236}">
                  <a16:creationId xmlns:a16="http://schemas.microsoft.com/office/drawing/2014/main" id="{0AEDB1EF-7012-ED44-8FBC-F1B714A63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8" name="Oval 303">
              <a:extLst>
                <a:ext uri="{FF2B5EF4-FFF2-40B4-BE49-F238E27FC236}">
                  <a16:creationId xmlns:a16="http://schemas.microsoft.com/office/drawing/2014/main" id="{BA640DBB-C29F-A54E-BE9A-180B142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9" name="Oval 304">
              <a:extLst>
                <a:ext uri="{FF2B5EF4-FFF2-40B4-BE49-F238E27FC236}">
                  <a16:creationId xmlns:a16="http://schemas.microsoft.com/office/drawing/2014/main" id="{2F7F78D4-9C68-A84C-8801-9C057B8C1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>
              <a:extLst>
                <a:ext uri="{FF2B5EF4-FFF2-40B4-BE49-F238E27FC236}">
                  <a16:creationId xmlns:a16="http://schemas.microsoft.com/office/drawing/2014/main" id="{3D213A7E-B9E9-694B-8ED3-47609E49D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>
              <a:extLst>
                <a:ext uri="{FF2B5EF4-FFF2-40B4-BE49-F238E27FC236}">
                  <a16:creationId xmlns:a16="http://schemas.microsoft.com/office/drawing/2014/main" id="{4F8B5B78-3482-8142-BC2B-1825AA3028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>
            <a:extLst>
              <a:ext uri="{FF2B5EF4-FFF2-40B4-BE49-F238E27FC236}">
                <a16:creationId xmlns:a16="http://schemas.microsoft.com/office/drawing/2014/main" id="{3B951C82-D444-224D-9348-99C19D9166DC}"/>
              </a:ext>
            </a:extLst>
          </p:cNvPr>
          <p:cNvGrpSpPr>
            <a:grpSpLocks/>
          </p:cNvGrpSpPr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>
              <a:extLst>
                <a:ext uri="{FF2B5EF4-FFF2-40B4-BE49-F238E27FC236}">
                  <a16:creationId xmlns:a16="http://schemas.microsoft.com/office/drawing/2014/main" id="{A2EB07C0-0A48-8944-B12C-316C163FF0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>
              <a:extLst>
                <a:ext uri="{FF2B5EF4-FFF2-40B4-BE49-F238E27FC236}">
                  <a16:creationId xmlns:a16="http://schemas.microsoft.com/office/drawing/2014/main" id="{2E93558C-0361-464A-9337-3AA86EC1D4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>
            <a:extLst>
              <a:ext uri="{FF2B5EF4-FFF2-40B4-BE49-F238E27FC236}">
                <a16:creationId xmlns:a16="http://schemas.microsoft.com/office/drawing/2014/main" id="{B96E9301-59D5-4D4B-95C3-D8F5D00E370A}"/>
              </a:ext>
            </a:extLst>
          </p:cNvPr>
          <p:cNvGrpSpPr>
            <a:grpSpLocks/>
          </p:cNvGrpSpPr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>
              <a:extLst>
                <a:ext uri="{FF2B5EF4-FFF2-40B4-BE49-F238E27FC236}">
                  <a16:creationId xmlns:a16="http://schemas.microsoft.com/office/drawing/2014/main" id="{A8402C6A-6509-0642-B84E-51B8097E1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>
              <a:extLst>
                <a:ext uri="{FF2B5EF4-FFF2-40B4-BE49-F238E27FC236}">
                  <a16:creationId xmlns:a16="http://schemas.microsoft.com/office/drawing/2014/main" id="{6E7E5B0F-1FE1-6A4B-BCDC-96E210FCE5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8E1A0307-E695-FC42-983B-9915B98768EC}"/>
              </a:ext>
            </a:extLst>
          </p:cNvPr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DC9856E7-1969-524C-8F21-65D77697BD0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FFDA8F93-2C48-6A4A-9D27-9AECFC5B94B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C7EC4B67-EB13-E647-A5CD-E91C5D1F40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6145C3A8-D719-B744-9DC6-51E7FB72118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92F9C394-34C8-3D42-ACE0-014520ED0D5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3E34F096-DAE4-6D4F-9026-F07CB5FB9F7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3D175E3D-A4A7-3F4E-8C6B-A59321AD72E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B2C32989-94BE-1349-908C-1DF72CEEA243}"/>
              </a:ext>
            </a:extLst>
          </p:cNvPr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>
              <a:extLst>
                <a:ext uri="{FF2B5EF4-FFF2-40B4-BE49-F238E27FC236}">
                  <a16:creationId xmlns:a16="http://schemas.microsoft.com/office/drawing/2014/main" id="{C2991A41-3005-6140-8488-3B5A28439B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49B8AB88-8810-704D-9300-A83DE18C86C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13" name="Group 512">
              <a:extLst>
                <a:ext uri="{FF2B5EF4-FFF2-40B4-BE49-F238E27FC236}">
                  <a16:creationId xmlns:a16="http://schemas.microsoft.com/office/drawing/2014/main" id="{9DCFAF85-9D5F-BD4E-92DB-E7931A4466B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EB001B67-F654-CF4C-934D-354F339EBA6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C0D4D273-34F9-9640-8CF6-6EF497AEF3E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14D9297A-8D94-304C-9142-46F6B69902F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18D26BD9-84B6-C74F-8936-105C5777BBC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1B9D561-2CE1-E94C-A5B6-6D386991296C}"/>
              </a:ext>
            </a:extLst>
          </p:cNvPr>
          <p:cNvGrpSpPr/>
          <p:nvPr/>
        </p:nvGrpSpPr>
        <p:grpSpPr>
          <a:xfrm>
            <a:off x="9339961" y="4807753"/>
            <a:ext cx="811212" cy="1033463"/>
            <a:chOff x="9001301" y="5550914"/>
            <a:chExt cx="811212" cy="103346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298426B-04DE-A940-931E-BDC464270408}"/>
                </a:ext>
              </a:extLst>
            </p:cNvPr>
            <p:cNvSpPr/>
            <p:nvPr/>
          </p:nvSpPr>
          <p:spPr>
            <a:xfrm>
              <a:off x="9001301" y="5550914"/>
              <a:ext cx="811212" cy="1033463"/>
            </a:xfrm>
            <a:prstGeom prst="ellipse">
              <a:avLst/>
            </a:prstGeom>
            <a:solidFill>
              <a:srgbClr val="C00000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38995C0-BBC9-804D-85E8-324290F772D6}"/>
                </a:ext>
              </a:extLst>
            </p:cNvPr>
            <p:cNvGrpSpPr/>
            <p:nvPr/>
          </p:nvGrpSpPr>
          <p:grpSpPr>
            <a:xfrm>
              <a:off x="9256094" y="5631762"/>
              <a:ext cx="377825" cy="800176"/>
              <a:chOff x="10907888" y="5189290"/>
              <a:chExt cx="377825" cy="800176"/>
            </a:xfrm>
          </p:grpSpPr>
          <p:sp>
            <p:nvSpPr>
              <p:cNvPr id="266" name="Line 80">
                <a:extLst>
                  <a:ext uri="{FF2B5EF4-FFF2-40B4-BE49-F238E27FC236}">
                    <a16:creationId xmlns:a16="http://schemas.microsoft.com/office/drawing/2014/main" id="{DC2C9F57-B9EB-1941-A689-B13B8950BD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966625" y="5189290"/>
                <a:ext cx="76200" cy="32226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60" name="Group 307">
                <a:extLst>
                  <a:ext uri="{FF2B5EF4-FFF2-40B4-BE49-F238E27FC236}">
                    <a16:creationId xmlns:a16="http://schemas.microsoft.com/office/drawing/2014/main" id="{EBBCE30B-4C00-0843-BA56-FF3F98DF9C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907888" y="5413204"/>
                <a:ext cx="377825" cy="576262"/>
                <a:chOff x="4140" y="429"/>
                <a:chExt cx="1425" cy="2396"/>
              </a:xfrm>
            </p:grpSpPr>
            <p:sp>
              <p:nvSpPr>
                <p:cNvPr id="461" name="Freeform 308">
                  <a:extLst>
                    <a:ext uri="{FF2B5EF4-FFF2-40B4-BE49-F238E27FC236}">
                      <a16:creationId xmlns:a16="http://schemas.microsoft.com/office/drawing/2014/main" id="{83748550-5535-714B-A011-5732D5AB9F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2" name="Rectangle 309">
                  <a:extLst>
                    <a:ext uri="{FF2B5EF4-FFF2-40B4-BE49-F238E27FC236}">
                      <a16:creationId xmlns:a16="http://schemas.microsoft.com/office/drawing/2014/main" id="{9EDD97E5-06A3-F844-AC12-86FF0C9889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8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3" name="Freeform 310">
                  <a:extLst>
                    <a:ext uri="{FF2B5EF4-FFF2-40B4-BE49-F238E27FC236}">
                      <a16:creationId xmlns:a16="http://schemas.microsoft.com/office/drawing/2014/main" id="{70945480-4E5A-4D4D-9CB5-2EE3B8B72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4" name="Freeform 311">
                  <a:extLst>
                    <a:ext uri="{FF2B5EF4-FFF2-40B4-BE49-F238E27FC236}">
                      <a16:creationId xmlns:a16="http://schemas.microsoft.com/office/drawing/2014/main" id="{2D50B6AC-633A-E648-9313-0B33331842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5" name="Rectangle 312">
                  <a:extLst>
                    <a:ext uri="{FF2B5EF4-FFF2-40B4-BE49-F238E27FC236}">
                      <a16:creationId xmlns:a16="http://schemas.microsoft.com/office/drawing/2014/main" id="{47F72229-4C07-FF49-B907-A9D7C03797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2" y="693"/>
                  <a:ext cx="599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6" name="Group 313">
                  <a:extLst>
                    <a:ext uri="{FF2B5EF4-FFF2-40B4-BE49-F238E27FC236}">
                      <a16:creationId xmlns:a16="http://schemas.microsoft.com/office/drawing/2014/main" id="{A42FF10A-615B-304D-8C35-154C0E4C578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91" name="AutoShape 314">
                    <a:extLst>
                      <a:ext uri="{FF2B5EF4-FFF2-40B4-BE49-F238E27FC236}">
                        <a16:creationId xmlns:a16="http://schemas.microsoft.com/office/drawing/2014/main" id="{34A57301-3C4F-8449-804B-13CE58B484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7"/>
                    <a:ext cx="725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2" name="AutoShape 315">
                    <a:extLst>
                      <a:ext uri="{FF2B5EF4-FFF2-40B4-BE49-F238E27FC236}">
                        <a16:creationId xmlns:a16="http://schemas.microsoft.com/office/drawing/2014/main" id="{9A1FA8F9-C3C6-0F4F-92B5-0F88F3CADE8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1" y="2586"/>
                    <a:ext cx="695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7" name="Rectangle 316">
                  <a:extLst>
                    <a:ext uri="{FF2B5EF4-FFF2-40B4-BE49-F238E27FC236}">
                      <a16:creationId xmlns:a16="http://schemas.microsoft.com/office/drawing/2014/main" id="{9C19D553-23E1-C642-BE27-380720AFE3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4" y="1016"/>
                  <a:ext cx="599" cy="53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8" name="Group 317">
                  <a:extLst>
                    <a:ext uri="{FF2B5EF4-FFF2-40B4-BE49-F238E27FC236}">
                      <a16:creationId xmlns:a16="http://schemas.microsoft.com/office/drawing/2014/main" id="{BA84A45F-1D87-2D4A-ADC6-FBD0F07175D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9" name="AutoShape 318">
                    <a:extLst>
                      <a:ext uri="{FF2B5EF4-FFF2-40B4-BE49-F238E27FC236}">
                        <a16:creationId xmlns:a16="http://schemas.microsoft.com/office/drawing/2014/main" id="{9967BFD2-AF98-6C48-9664-709DAD7F64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0" name="AutoShape 319">
                    <a:extLst>
                      <a:ext uri="{FF2B5EF4-FFF2-40B4-BE49-F238E27FC236}">
                        <a16:creationId xmlns:a16="http://schemas.microsoft.com/office/drawing/2014/main" id="{98F66D34-8A75-524A-85C0-CD7FBB2309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4"/>
                    <a:ext cx="695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9" name="Rectangle 320">
                  <a:extLst>
                    <a:ext uri="{FF2B5EF4-FFF2-40B4-BE49-F238E27FC236}">
                      <a16:creationId xmlns:a16="http://schemas.microsoft.com/office/drawing/2014/main" id="{C6107AE3-3C09-A34C-964D-28157ABBDF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8" y="1360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0" name="Rectangle 321">
                  <a:extLst>
                    <a:ext uri="{FF2B5EF4-FFF2-40B4-BE49-F238E27FC236}">
                      <a16:creationId xmlns:a16="http://schemas.microsoft.com/office/drawing/2014/main" id="{737FBD85-26B2-914A-8B0D-606EB3EDB4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7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1" name="Group 322">
                  <a:extLst>
                    <a:ext uri="{FF2B5EF4-FFF2-40B4-BE49-F238E27FC236}">
                      <a16:creationId xmlns:a16="http://schemas.microsoft.com/office/drawing/2014/main" id="{E5A59E91-C5CD-894D-8213-3909A8CC3A4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7" name="AutoShape 323">
                    <a:extLst>
                      <a:ext uri="{FF2B5EF4-FFF2-40B4-BE49-F238E27FC236}">
                        <a16:creationId xmlns:a16="http://schemas.microsoft.com/office/drawing/2014/main" id="{8962A917-2AE1-7242-B9FB-8E9263A510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1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8" name="AutoShape 324">
                    <a:extLst>
                      <a:ext uri="{FF2B5EF4-FFF2-40B4-BE49-F238E27FC236}">
                        <a16:creationId xmlns:a16="http://schemas.microsoft.com/office/drawing/2014/main" id="{97C18552-37AD-CE49-8BBD-05E8608B61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701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2" name="Freeform 325">
                  <a:extLst>
                    <a:ext uri="{FF2B5EF4-FFF2-40B4-BE49-F238E27FC236}">
                      <a16:creationId xmlns:a16="http://schemas.microsoft.com/office/drawing/2014/main" id="{426DAACD-E1F3-7E44-9DC7-B1A44414FA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3" name="Group 326">
                  <a:extLst>
                    <a:ext uri="{FF2B5EF4-FFF2-40B4-BE49-F238E27FC236}">
                      <a16:creationId xmlns:a16="http://schemas.microsoft.com/office/drawing/2014/main" id="{73D89D04-968E-6442-873B-B8D1778FD27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5" name="AutoShape 327">
                    <a:extLst>
                      <a:ext uri="{FF2B5EF4-FFF2-40B4-BE49-F238E27FC236}">
                        <a16:creationId xmlns:a16="http://schemas.microsoft.com/office/drawing/2014/main" id="{6065DB5E-95E8-8643-B0FE-6CB09E8FDB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23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6" name="AutoShape 328">
                    <a:extLst>
                      <a:ext uri="{FF2B5EF4-FFF2-40B4-BE49-F238E27FC236}">
                        <a16:creationId xmlns:a16="http://schemas.microsoft.com/office/drawing/2014/main" id="{F973A90F-0F3C-F744-97ED-8AAC23F79D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1"/>
                    <a:ext cx="69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4" name="Rectangle 329">
                  <a:extLst>
                    <a:ext uri="{FF2B5EF4-FFF2-40B4-BE49-F238E27FC236}">
                      <a16:creationId xmlns:a16="http://schemas.microsoft.com/office/drawing/2014/main" id="{F4ADD3E7-CF4E-ED4B-B276-1E6A7B9D41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2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5" name="Freeform 330">
                  <a:extLst>
                    <a:ext uri="{FF2B5EF4-FFF2-40B4-BE49-F238E27FC236}">
                      <a16:creationId xmlns:a16="http://schemas.microsoft.com/office/drawing/2014/main" id="{1CEE161A-40E6-604E-B7AD-3830C72F66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6" name="Freeform 331">
                  <a:extLst>
                    <a:ext uri="{FF2B5EF4-FFF2-40B4-BE49-F238E27FC236}">
                      <a16:creationId xmlns:a16="http://schemas.microsoft.com/office/drawing/2014/main" id="{40DF445E-B42A-CF43-806C-B86CD00176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7" name="Oval 332">
                  <a:extLst>
                    <a:ext uri="{FF2B5EF4-FFF2-40B4-BE49-F238E27FC236}">
                      <a16:creationId xmlns:a16="http://schemas.microsoft.com/office/drawing/2014/main" id="{4AA850BD-AD7E-884D-BB50-C36880F437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7" y="2614"/>
                  <a:ext cx="48" cy="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8" name="Freeform 333">
                  <a:extLst>
                    <a:ext uri="{FF2B5EF4-FFF2-40B4-BE49-F238E27FC236}">
                      <a16:creationId xmlns:a16="http://schemas.microsoft.com/office/drawing/2014/main" id="{04990E0C-FF14-0448-9208-F0CB93DA5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9" name="AutoShape 334">
                  <a:extLst>
                    <a:ext uri="{FF2B5EF4-FFF2-40B4-BE49-F238E27FC236}">
                      <a16:creationId xmlns:a16="http://schemas.microsoft.com/office/drawing/2014/main" id="{29F22CD1-333F-2444-8E27-DB06458666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80"/>
                  <a:ext cx="1197" cy="14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0" name="AutoShape 335">
                  <a:extLst>
                    <a:ext uri="{FF2B5EF4-FFF2-40B4-BE49-F238E27FC236}">
                      <a16:creationId xmlns:a16="http://schemas.microsoft.com/office/drawing/2014/main" id="{9522690A-CB4D-3F4F-855E-313DECF4F1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2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1" name="Oval 336">
                  <a:extLst>
                    <a:ext uri="{FF2B5EF4-FFF2-40B4-BE49-F238E27FC236}">
                      <a16:creationId xmlns:a16="http://schemas.microsoft.com/office/drawing/2014/main" id="{749723D7-4892-4246-90CC-F3A241CAD0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8" y="2383"/>
                  <a:ext cx="156" cy="14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2" name="Oval 337">
                  <a:extLst>
                    <a:ext uri="{FF2B5EF4-FFF2-40B4-BE49-F238E27FC236}">
                      <a16:creationId xmlns:a16="http://schemas.microsoft.com/office/drawing/2014/main" id="{B774EC24-F0E4-0846-B90E-1164E93324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7" y="2383"/>
                  <a:ext cx="162" cy="14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3" name="Oval 338">
                  <a:extLst>
                    <a:ext uri="{FF2B5EF4-FFF2-40B4-BE49-F238E27FC236}">
                      <a16:creationId xmlns:a16="http://schemas.microsoft.com/office/drawing/2014/main" id="{2751493B-E933-8A4F-BE77-A10013F6A4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83"/>
                  <a:ext cx="162" cy="139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4" name="Rectangle 339">
                  <a:extLst>
                    <a:ext uri="{FF2B5EF4-FFF2-40B4-BE49-F238E27FC236}">
                      <a16:creationId xmlns:a16="http://schemas.microsoft.com/office/drawing/2014/main" id="{635CA67E-C290-3742-9D2C-39D9B69DB5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2" y="1835"/>
                  <a:ext cx="84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sp>
        <p:nvSpPr>
          <p:cNvPr id="251" name="Text Box 98">
            <a:extLst>
              <a:ext uri="{FF2B5EF4-FFF2-40B4-BE49-F238E27FC236}">
                <a16:creationId xmlns:a16="http://schemas.microsoft.com/office/drawing/2014/main" id="{40BB819D-0723-5748-B260-0AF0BBAC27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3782" y="5793184"/>
            <a:ext cx="16417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 web cache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52" name="Rectangle 4">
            <a:extLst>
              <a:ext uri="{FF2B5EF4-FFF2-40B4-BE49-F238E27FC236}">
                <a16:creationId xmlns:a16="http://schemas.microsoft.com/office/drawing/2014/main" id="{5292EFEC-88AD-0B46-B2E3-643489D30B9D}"/>
              </a:ext>
            </a:extLst>
          </p:cNvPr>
          <p:cNvSpPr txBox="1">
            <a:spLocks noChangeArrowheads="1"/>
          </p:cNvSpPr>
          <p:nvPr/>
        </p:nvSpPr>
        <p:spPr>
          <a:xfrm>
            <a:off x="889002" y="1405471"/>
            <a:ext cx="6166171" cy="174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>
                <a:tab pos="53975" algn="l"/>
                <a:tab pos="576263" algn="l"/>
              </a:tabLst>
              <a:defRPr/>
            </a:pP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suppose cache hit rate is 0.4:  </a:t>
            </a:r>
          </a:p>
          <a:p>
            <a:pPr marL="352425" marR="0" lvl="0" indent="-231775" algn="l" defTabSz="914400" rtl="0" eaLnBrk="1" fontAlgn="auto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>
                <a:tab pos="53975" algn="l"/>
                <a:tab pos="576263" algn="l"/>
              </a:tabLst>
              <a:defRPr/>
            </a:pPr>
            <a:r>
              <a:rPr kumimoji="0" lang="en-US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40% requests served by cache, with low (msec) delay </a:t>
            </a:r>
          </a:p>
          <a:p>
            <a:pPr marL="228600" marR="0" lvl="0" indent="-22860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>
                <a:tab pos="576263" algn="l"/>
              </a:tabLst>
              <a:defRPr/>
            </a:pPr>
            <a:r>
              <a:rPr kumimoji="0" lang="en-US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 </a:t>
            </a:r>
          </a:p>
        </p:txBody>
      </p:sp>
      <p:sp>
        <p:nvSpPr>
          <p:cNvPr id="253" name="Rectangle 4">
            <a:extLst>
              <a:ext uri="{FF2B5EF4-FFF2-40B4-BE49-F238E27FC236}">
                <a16:creationId xmlns:a16="http://schemas.microsoft.com/office/drawing/2014/main" id="{0C139AEE-1F5A-A64B-9C16-223417C8C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219" y="2685374"/>
            <a:ext cx="616836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>
                <a:tab pos="576263" algn="l"/>
              </a:tabLst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60% requests satisfied at origin </a:t>
            </a:r>
          </a:p>
          <a:p>
            <a:pPr marL="406400" marR="0" lvl="1" indent="-1698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 rate to browsers over access link </a:t>
            </a: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ZapfDingbats" charset="0"/>
              <a:buNone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       = 0.6 * 1.50 Mbps  =  .9 Mbps </a:t>
            </a:r>
          </a:p>
          <a:p>
            <a:pPr marL="473075" marR="0" lvl="1" indent="-2873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Arial" panose="020B0604020202020204" pitchFamily="34" charset="0"/>
              <a:buChar char="•"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access link utilization = 0.9/1.54 = .58 means low (msec) queueing delay at access link</a:t>
            </a:r>
          </a:p>
        </p:txBody>
      </p:sp>
      <p:sp>
        <p:nvSpPr>
          <p:cNvPr id="271" name="Rectangle 4">
            <a:extLst>
              <a:ext uri="{FF2B5EF4-FFF2-40B4-BE49-F238E27FC236}">
                <a16:creationId xmlns:a16="http://schemas.microsoft.com/office/drawing/2014/main" id="{D2059C01-2D9C-6C48-A831-71AE55D0D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326" y="4570944"/>
            <a:ext cx="6438281" cy="149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marR="0" lvl="0" indent="-220663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average end-end delay:</a:t>
            </a: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=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 0.6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* (delay from origin servers)</a:t>
            </a: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           +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 0.4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* (delay when satisfied at cache)</a:t>
            </a: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= 0.6 (2.01) + 0.4 (~msecs) = ~ 1.2 secs</a:t>
            </a:r>
          </a:p>
          <a:p>
            <a:pPr marL="228600" marR="0" lvl="0" indent="-22860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>
                <a:tab pos="576263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ＭＳ Ｐゴシック" charset="0"/>
              </a:rPr>
              <a:t>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BE105-9733-D741-944B-F6DC771B29F2}"/>
              </a:ext>
            </a:extLst>
          </p:cNvPr>
          <p:cNvSpPr txBox="1"/>
          <p:nvPr/>
        </p:nvSpPr>
        <p:spPr>
          <a:xfrm>
            <a:off x="990600" y="6119336"/>
            <a:ext cx="92749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charset="0"/>
                <a:cs typeface="ＭＳ Ｐゴシック" charset="0"/>
              </a:rPr>
              <a:t>lower average end-end delay than with 154 Mbps link (and cheaper too!)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2" name="Slide Number Placeholder 2">
            <a:extLst>
              <a:ext uri="{FF2B5EF4-FFF2-40B4-BE49-F238E27FC236}">
                <a16:creationId xmlns:a16="http://schemas.microsoft.com/office/drawing/2014/main" id="{14DEAC98-1261-9342-BC5F-A639A0695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7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" grpId="0"/>
      <p:bldP spid="271" grpId="0"/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Conditional GET</a:t>
            </a:r>
            <a:endParaRPr lang="en-US" sz="4400" dirty="0"/>
          </a:p>
        </p:txBody>
      </p:sp>
      <p:sp>
        <p:nvSpPr>
          <p:cNvPr id="272" name="Rectangle 3">
            <a:extLst>
              <a:ext uri="{FF2B5EF4-FFF2-40B4-BE49-F238E27FC236}">
                <a16:creationId xmlns:a16="http://schemas.microsoft.com/office/drawing/2014/main" id="{8CBA4EFF-1AC8-A245-B998-4DDACE8C36D2}"/>
              </a:ext>
            </a:extLst>
          </p:cNvPr>
          <p:cNvSpPr txBox="1">
            <a:spLocks noChangeArrowheads="1"/>
          </p:cNvSpPr>
          <p:nvPr/>
        </p:nvSpPr>
        <p:spPr>
          <a:xfrm>
            <a:off x="714337" y="1626575"/>
            <a:ext cx="5597253" cy="513238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Goal: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don’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 send object if cache has up-to-date cached version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 object transmission delay (or use of network resources)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specify date of cached copy in HTTP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If-modified-since: &lt;date&gt;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response contains no object if cached copy is up-to-date: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HTTP/1.0 304 Not Modified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3" name="Line 4">
            <a:extLst>
              <a:ext uri="{FF2B5EF4-FFF2-40B4-BE49-F238E27FC236}">
                <a16:creationId xmlns:a16="http://schemas.microsoft.com/office/drawing/2014/main" id="{F2F5CF00-0B08-CD49-8216-B019F02D62E4}"/>
              </a:ext>
            </a:extLst>
          </p:cNvPr>
          <p:cNvSpPr>
            <a:spLocks noChangeShapeType="1"/>
          </p:cNvSpPr>
          <p:nvPr/>
        </p:nvSpPr>
        <p:spPr bwMode="auto">
          <a:xfrm>
            <a:off x="7035490" y="2068251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4" name="Text Box 8">
            <a:extLst>
              <a:ext uri="{FF2B5EF4-FFF2-40B4-BE49-F238E27FC236}">
                <a16:creationId xmlns:a16="http://schemas.microsoft.com/office/drawing/2014/main" id="{906861D1-0EDE-1E49-A686-C17A98961A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1878" y="1952364"/>
            <a:ext cx="2681287" cy="62071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request msg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If-modified-since: &lt;date&gt;</a:t>
            </a:r>
            <a:endParaRPr kumimoji="0" lang="en-US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5" name="Line 9">
            <a:extLst>
              <a:ext uri="{FF2B5EF4-FFF2-40B4-BE49-F238E27FC236}">
                <a16:creationId xmlns:a16="http://schemas.microsoft.com/office/drawing/2014/main" id="{ED4D0E55-FFE9-4141-9763-499742C88E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054540" y="2814376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76" name="Group 30">
            <a:extLst>
              <a:ext uri="{FF2B5EF4-FFF2-40B4-BE49-F238E27FC236}">
                <a16:creationId xmlns:a16="http://schemas.microsoft.com/office/drawing/2014/main" id="{F2D4CC5D-48B8-6642-A163-00E2785A7CB2}"/>
              </a:ext>
            </a:extLst>
          </p:cNvPr>
          <p:cNvGrpSpPr>
            <a:grpSpLocks/>
          </p:cNvGrpSpPr>
          <p:nvPr/>
        </p:nvGrpSpPr>
        <p:grpSpPr bwMode="auto">
          <a:xfrm>
            <a:off x="7322828" y="2808026"/>
            <a:ext cx="2643187" cy="865188"/>
            <a:chOff x="2698" y="2036"/>
            <a:chExt cx="1665" cy="545"/>
          </a:xfrm>
        </p:grpSpPr>
        <p:sp>
          <p:nvSpPr>
            <p:cNvPr id="277" name="Rectangle 10">
              <a:extLst>
                <a:ext uri="{FF2B5EF4-FFF2-40B4-BE49-F238E27FC236}">
                  <a16:creationId xmlns:a16="http://schemas.microsoft.com/office/drawing/2014/main" id="{B8FAE946-FF4C-5F4E-8634-A0F622EB3E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0" y="2071"/>
              <a:ext cx="1578" cy="46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8" name="Text Box 11">
              <a:extLst>
                <a:ext uri="{FF2B5EF4-FFF2-40B4-BE49-F238E27FC236}">
                  <a16:creationId xmlns:a16="http://schemas.microsoft.com/office/drawing/2014/main" id="{D0F47DD5-D98D-8947-AE9C-C9BE59718F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8" y="2036"/>
              <a:ext cx="1665" cy="54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 response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HTTP/1.0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304 Not Modified</a:t>
              </a:r>
              <a:endParaRPr kumimoji="0" lang="en-US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279" name="Text Box 28">
            <a:extLst>
              <a:ext uri="{FF2B5EF4-FFF2-40B4-BE49-F238E27FC236}">
                <a16:creationId xmlns:a16="http://schemas.microsoft.com/office/drawing/2014/main" id="{FD73E46B-3F04-E648-BC54-671B5D578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0040" y="2103176"/>
            <a:ext cx="1047750" cy="146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object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modified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since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&lt;date&gt;</a:t>
            </a:r>
          </a:p>
        </p:txBody>
      </p:sp>
      <p:sp>
        <p:nvSpPr>
          <p:cNvPr id="280" name="Line 31">
            <a:extLst>
              <a:ext uri="{FF2B5EF4-FFF2-40B4-BE49-F238E27FC236}">
                <a16:creationId xmlns:a16="http://schemas.microsoft.com/office/drawing/2014/main" id="{C63FE7CD-8932-5842-A550-AB95E976B065}"/>
              </a:ext>
            </a:extLst>
          </p:cNvPr>
          <p:cNvSpPr>
            <a:spLocks noChangeShapeType="1"/>
          </p:cNvSpPr>
          <p:nvPr/>
        </p:nvSpPr>
        <p:spPr bwMode="auto">
          <a:xfrm>
            <a:off x="6792603" y="4033576"/>
            <a:ext cx="3905250" cy="0"/>
          </a:xfrm>
          <a:prstGeom prst="line">
            <a:avLst/>
          </a:prstGeom>
          <a:noFill/>
          <a:ln w="28575">
            <a:solidFill>
              <a:srgbClr val="00009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1" name="Line 32">
            <a:extLst>
              <a:ext uri="{FF2B5EF4-FFF2-40B4-BE49-F238E27FC236}">
                <a16:creationId xmlns:a16="http://schemas.microsoft.com/office/drawing/2014/main" id="{FB4BB9E8-5BA3-1A4B-A22B-B43D8797910A}"/>
              </a:ext>
            </a:extLst>
          </p:cNvPr>
          <p:cNvSpPr>
            <a:spLocks noChangeShapeType="1"/>
          </p:cNvSpPr>
          <p:nvPr/>
        </p:nvSpPr>
        <p:spPr bwMode="auto">
          <a:xfrm>
            <a:off x="7102165" y="4632064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2" name="Text Box 34">
            <a:extLst>
              <a:ext uri="{FF2B5EF4-FFF2-40B4-BE49-F238E27FC236}">
                <a16:creationId xmlns:a16="http://schemas.microsoft.com/office/drawing/2014/main" id="{EEDA71D6-F453-1A4D-98C9-B23EA89D5F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640" y="4516176"/>
            <a:ext cx="2681288" cy="620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request msg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If-modified-since: &lt;date&gt;</a:t>
            </a:r>
            <a:endParaRPr kumimoji="0" lang="en-US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83" name="Line 35">
            <a:extLst>
              <a:ext uri="{FF2B5EF4-FFF2-40B4-BE49-F238E27FC236}">
                <a16:creationId xmlns:a16="http://schemas.microsoft.com/office/drawing/2014/main" id="{8CE24BAA-3E73-704D-A359-BE2DD47924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1215" y="5411526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4" name="Text Box 38">
            <a:extLst>
              <a:ext uri="{FF2B5EF4-FFF2-40B4-BE49-F238E27FC236}">
                <a16:creationId xmlns:a16="http://schemas.microsoft.com/office/drawing/2014/main" id="{6B6CFEBF-546C-2C4A-A9DA-A2BC6976D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5690" y="5355964"/>
            <a:ext cx="2643188" cy="123110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response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HTTP/1.0 200 OK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&lt;data&gt;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85" name="Text Box 39">
            <a:extLst>
              <a:ext uri="{FF2B5EF4-FFF2-40B4-BE49-F238E27FC236}">
                <a16:creationId xmlns:a16="http://schemas.microsoft.com/office/drawing/2014/main" id="{F31EAC50-5999-F949-836E-741F26435F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99415" y="4762239"/>
            <a:ext cx="104775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object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modified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after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&lt;date&gt;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DA0E8B-38E2-9342-A1EB-20A2D702A664}"/>
              </a:ext>
            </a:extLst>
          </p:cNvPr>
          <p:cNvGrpSpPr/>
          <p:nvPr/>
        </p:nvGrpSpPr>
        <p:grpSpPr>
          <a:xfrm>
            <a:off x="6311590" y="931601"/>
            <a:ext cx="4549154" cy="787400"/>
            <a:chOff x="6311590" y="931601"/>
            <a:chExt cx="4549154" cy="787400"/>
          </a:xfrm>
        </p:grpSpPr>
        <p:sp>
          <p:nvSpPr>
            <p:cNvPr id="286" name="Text Box 5">
              <a:extLst>
                <a:ext uri="{FF2B5EF4-FFF2-40B4-BE49-F238E27FC236}">
                  <a16:creationId xmlns:a16="http://schemas.microsoft.com/office/drawing/2014/main" id="{E637D672-7B6C-1647-8EEE-A788FA28FF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1590" y="1015739"/>
              <a:ext cx="777875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client</a:t>
              </a:r>
            </a:p>
          </p:txBody>
        </p:sp>
        <p:sp>
          <p:nvSpPr>
            <p:cNvPr id="287" name="Text Box 6">
              <a:extLst>
                <a:ext uri="{FF2B5EF4-FFF2-40B4-BE49-F238E27FC236}">
                  <a16:creationId xmlns:a16="http://schemas.microsoft.com/office/drawing/2014/main" id="{5AC69B11-5115-184E-9F7C-26E36EF6D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23785" y="1010976"/>
              <a:ext cx="8369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server</a:t>
              </a:r>
            </a:p>
          </p:txBody>
        </p:sp>
        <p:grpSp>
          <p:nvGrpSpPr>
            <p:cNvPr id="288" name="Group 34">
              <a:extLst>
                <a:ext uri="{FF2B5EF4-FFF2-40B4-BE49-F238E27FC236}">
                  <a16:creationId xmlns:a16="http://schemas.microsoft.com/office/drawing/2014/main" id="{966CD3F7-7AB2-924F-823A-58555F3217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588190" y="931601"/>
              <a:ext cx="422275" cy="685800"/>
              <a:chOff x="4140" y="429"/>
              <a:chExt cx="1425" cy="2396"/>
            </a:xfrm>
          </p:grpSpPr>
          <p:sp>
            <p:nvSpPr>
              <p:cNvPr id="289" name="Freeform 35">
                <a:extLst>
                  <a:ext uri="{FF2B5EF4-FFF2-40B4-BE49-F238E27FC236}">
                    <a16:creationId xmlns:a16="http://schemas.microsoft.com/office/drawing/2014/main" id="{8CE7E2BE-E936-F147-8C06-143889566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0" name="Rectangle 36">
                <a:extLst>
                  <a:ext uri="{FF2B5EF4-FFF2-40B4-BE49-F238E27FC236}">
                    <a16:creationId xmlns:a16="http://schemas.microsoft.com/office/drawing/2014/main" id="{A6315B9D-328B-4B4A-938A-EEDFB67D3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50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Freeform 37">
                <a:extLst>
                  <a:ext uri="{FF2B5EF4-FFF2-40B4-BE49-F238E27FC236}">
                    <a16:creationId xmlns:a16="http://schemas.microsoft.com/office/drawing/2014/main" id="{D6D629FF-99A4-C445-814B-73349ADDC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99" name="Freeform 38">
                <a:extLst>
                  <a:ext uri="{FF2B5EF4-FFF2-40B4-BE49-F238E27FC236}">
                    <a16:creationId xmlns:a16="http://schemas.microsoft.com/office/drawing/2014/main" id="{99A64A90-EA88-094D-B5BA-9DEE55C335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00" name="Rectangle 39">
                <a:extLst>
                  <a:ext uri="{FF2B5EF4-FFF2-40B4-BE49-F238E27FC236}">
                    <a16:creationId xmlns:a16="http://schemas.microsoft.com/office/drawing/2014/main" id="{4F858703-B37B-004C-96CE-22FC3EB7FA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5"/>
                <a:ext cx="600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1" name="Group 40">
                <a:extLst>
                  <a:ext uri="{FF2B5EF4-FFF2-40B4-BE49-F238E27FC236}">
                    <a16:creationId xmlns:a16="http://schemas.microsoft.com/office/drawing/2014/main" id="{94FE2F64-7E16-FF44-B770-1FF34858DF6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42" name="AutoShape 41">
                  <a:extLst>
                    <a:ext uri="{FF2B5EF4-FFF2-40B4-BE49-F238E27FC236}">
                      <a16:creationId xmlns:a16="http://schemas.microsoft.com/office/drawing/2014/main" id="{FFB919DB-3DB6-2E47-9682-893EFF4503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AutoShape 42">
                  <a:extLst>
                    <a:ext uri="{FF2B5EF4-FFF2-40B4-BE49-F238E27FC236}">
                      <a16:creationId xmlns:a16="http://schemas.microsoft.com/office/drawing/2014/main" id="{4E207D69-67B1-E24E-86A3-1CFB9A8ED6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89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3" name="Rectangle 43">
                <a:extLst>
                  <a:ext uri="{FF2B5EF4-FFF2-40B4-BE49-F238E27FC236}">
                    <a16:creationId xmlns:a16="http://schemas.microsoft.com/office/drawing/2014/main" id="{B50DC330-10D1-2A4E-ACAC-FF9B40FF00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6" y="1017"/>
                <a:ext cx="595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4" name="Group 44">
                <a:extLst>
                  <a:ext uri="{FF2B5EF4-FFF2-40B4-BE49-F238E27FC236}">
                    <a16:creationId xmlns:a16="http://schemas.microsoft.com/office/drawing/2014/main" id="{2E12D255-3950-B547-9406-602D45CB34C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540" name="AutoShape 45">
                  <a:extLst>
                    <a:ext uri="{FF2B5EF4-FFF2-40B4-BE49-F238E27FC236}">
                      <a16:creationId xmlns:a16="http://schemas.microsoft.com/office/drawing/2014/main" id="{BE313EB5-0E75-D64F-9B58-846AEC112D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69"/>
                  <a:ext cx="72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1" name="AutoShape 46">
                  <a:extLst>
                    <a:ext uri="{FF2B5EF4-FFF2-40B4-BE49-F238E27FC236}">
                      <a16:creationId xmlns:a16="http://schemas.microsoft.com/office/drawing/2014/main" id="{7CDD2F87-9EE6-9841-BDE1-56E95B3F00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6"/>
                  <a:ext cx="695" cy="10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5" name="Rectangle 47">
                <a:extLst>
                  <a:ext uri="{FF2B5EF4-FFF2-40B4-BE49-F238E27FC236}">
                    <a16:creationId xmlns:a16="http://schemas.microsoft.com/office/drawing/2014/main" id="{A3C6AC3E-B182-224E-ABE3-984D17D8A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1355"/>
                <a:ext cx="600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6" name="Rectangle 48">
                <a:extLst>
                  <a:ext uri="{FF2B5EF4-FFF2-40B4-BE49-F238E27FC236}">
                    <a16:creationId xmlns:a16="http://schemas.microsoft.com/office/drawing/2014/main" id="{D49F39F4-203C-5E48-875C-EE137013C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6" y="1655"/>
                <a:ext cx="600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7" name="Group 49">
                <a:extLst>
                  <a:ext uri="{FF2B5EF4-FFF2-40B4-BE49-F238E27FC236}">
                    <a16:creationId xmlns:a16="http://schemas.microsoft.com/office/drawing/2014/main" id="{CBB7495C-CDDF-B74E-AC55-41F4E153E9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538" name="AutoShape 50">
                  <a:extLst>
                    <a:ext uri="{FF2B5EF4-FFF2-40B4-BE49-F238E27FC236}">
                      <a16:creationId xmlns:a16="http://schemas.microsoft.com/office/drawing/2014/main" id="{DBD04B1C-004E-494D-9602-0F1310B0C3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7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9" name="AutoShape 51">
                  <a:extLst>
                    <a:ext uri="{FF2B5EF4-FFF2-40B4-BE49-F238E27FC236}">
                      <a16:creationId xmlns:a16="http://schemas.microsoft.com/office/drawing/2014/main" id="{3D0C8D43-BC47-E747-9FD0-5C502E897C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8" name="Freeform 52">
                <a:extLst>
                  <a:ext uri="{FF2B5EF4-FFF2-40B4-BE49-F238E27FC236}">
                    <a16:creationId xmlns:a16="http://schemas.microsoft.com/office/drawing/2014/main" id="{00C2FD89-F255-5B44-B5A0-4E02CB37B4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pSp>
            <p:nvGrpSpPr>
              <p:cNvPr id="509" name="Group 53">
                <a:extLst>
                  <a:ext uri="{FF2B5EF4-FFF2-40B4-BE49-F238E27FC236}">
                    <a16:creationId xmlns:a16="http://schemas.microsoft.com/office/drawing/2014/main" id="{C35E79E1-71FE-4E4A-83A2-F8C0643953E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536" name="AutoShape 54">
                  <a:extLst>
                    <a:ext uri="{FF2B5EF4-FFF2-40B4-BE49-F238E27FC236}">
                      <a16:creationId xmlns:a16="http://schemas.microsoft.com/office/drawing/2014/main" id="{95A667E4-D78B-7A4C-A440-4917259D7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8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7" name="AutoShape 55">
                  <a:extLst>
                    <a:ext uri="{FF2B5EF4-FFF2-40B4-BE49-F238E27FC236}">
                      <a16:creationId xmlns:a16="http://schemas.microsoft.com/office/drawing/2014/main" id="{ED50BD44-2B1A-A041-ACD3-EEFDC83411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5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10" name="Rectangle 56">
                <a:extLst>
                  <a:ext uri="{FF2B5EF4-FFF2-40B4-BE49-F238E27FC236}">
                    <a16:creationId xmlns:a16="http://schemas.microsoft.com/office/drawing/2014/main" id="{5DA6EF43-A6D1-5A48-BBCA-48444D1A9E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9" y="429"/>
                <a:ext cx="70" cy="229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8" name="Freeform 57">
                <a:extLst>
                  <a:ext uri="{FF2B5EF4-FFF2-40B4-BE49-F238E27FC236}">
                    <a16:creationId xmlns:a16="http://schemas.microsoft.com/office/drawing/2014/main" id="{3C6C8679-5D2D-A24A-B371-C4C1F50D16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9" name="Freeform 58">
                <a:extLst>
                  <a:ext uri="{FF2B5EF4-FFF2-40B4-BE49-F238E27FC236}">
                    <a16:creationId xmlns:a16="http://schemas.microsoft.com/office/drawing/2014/main" id="{84C1EB21-DBAC-5D42-A7C0-5F245901D0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0" name="Oval 59">
                <a:extLst>
                  <a:ext uri="{FF2B5EF4-FFF2-40B4-BE49-F238E27FC236}">
                    <a16:creationId xmlns:a16="http://schemas.microsoft.com/office/drawing/2014/main" id="{D88785FB-A16E-B34D-8961-EB75C81E8E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7" y="2609"/>
                <a:ext cx="48" cy="100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9" name="Freeform 60">
                <a:extLst>
                  <a:ext uri="{FF2B5EF4-FFF2-40B4-BE49-F238E27FC236}">
                    <a16:creationId xmlns:a16="http://schemas.microsoft.com/office/drawing/2014/main" id="{137D376C-6C12-0648-BCAA-30DCACD94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30" name="AutoShape 61">
                <a:extLst>
                  <a:ext uri="{FF2B5EF4-FFF2-40B4-BE49-F238E27FC236}">
                    <a16:creationId xmlns:a16="http://schemas.microsoft.com/office/drawing/2014/main" id="{3524D490-AC16-CF4B-AAFE-EF4C666B3F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200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1" name="AutoShape 62">
                <a:extLst>
                  <a:ext uri="{FF2B5EF4-FFF2-40B4-BE49-F238E27FC236}">
                    <a16:creationId xmlns:a16="http://schemas.microsoft.com/office/drawing/2014/main" id="{B279651A-6EBD-F542-B219-9B4C83AF4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1" cy="8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2" name="Oval 63">
                <a:extLst>
                  <a:ext uri="{FF2B5EF4-FFF2-40B4-BE49-F238E27FC236}">
                    <a16:creationId xmlns:a16="http://schemas.microsoft.com/office/drawing/2014/main" id="{15D5DA26-8982-F44B-A3F7-03FEC745AB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1"/>
                <a:ext cx="161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3" name="Oval 64">
                <a:extLst>
                  <a:ext uri="{FF2B5EF4-FFF2-40B4-BE49-F238E27FC236}">
                    <a16:creationId xmlns:a16="http://schemas.microsoft.com/office/drawing/2014/main" id="{25B61B78-2AA0-A245-9C22-EC0A104A4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8" y="2381"/>
                <a:ext cx="155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534" name="Oval 65">
                <a:extLst>
                  <a:ext uri="{FF2B5EF4-FFF2-40B4-BE49-F238E27FC236}">
                    <a16:creationId xmlns:a16="http://schemas.microsoft.com/office/drawing/2014/main" id="{78934A6A-6F9D-5541-8897-F81821D1AF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0" y="2381"/>
                <a:ext cx="161" cy="139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5" name="Rectangle 66">
                <a:extLst>
                  <a:ext uri="{FF2B5EF4-FFF2-40B4-BE49-F238E27FC236}">
                    <a16:creationId xmlns:a16="http://schemas.microsoft.com/office/drawing/2014/main" id="{4994117A-432E-094B-BF94-5385D43F9B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8"/>
                <a:ext cx="86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544" name="Group 67">
              <a:extLst>
                <a:ext uri="{FF2B5EF4-FFF2-40B4-BE49-F238E27FC236}">
                  <a16:creationId xmlns:a16="http://schemas.microsoft.com/office/drawing/2014/main" id="{A6DA78F5-835E-D242-9B19-A42AE8C1478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87853" y="976051"/>
              <a:ext cx="742950" cy="742950"/>
              <a:chOff x="-44" y="1473"/>
              <a:chExt cx="981" cy="1105"/>
            </a:xfrm>
          </p:grpSpPr>
          <p:pic>
            <p:nvPicPr>
              <p:cNvPr id="545" name="Picture 68" descr="desktop_computer_stylized_medium">
                <a:extLst>
                  <a:ext uri="{FF2B5EF4-FFF2-40B4-BE49-F238E27FC236}">
                    <a16:creationId xmlns:a16="http://schemas.microsoft.com/office/drawing/2014/main" id="{AF3FF2A0-2B19-2846-B88C-3A51C71882A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46" name="Freeform 69">
                <a:extLst>
                  <a:ext uri="{FF2B5EF4-FFF2-40B4-BE49-F238E27FC236}">
                    <a16:creationId xmlns:a16="http://schemas.microsoft.com/office/drawing/2014/main" id="{77A4C668-554A-6C44-A4D3-0F6A27C1F4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56" name="Slide Number Placeholder 2">
            <a:extLst>
              <a:ext uri="{FF2B5EF4-FFF2-40B4-BE49-F238E27FC236}">
                <a16:creationId xmlns:a16="http://schemas.microsoft.com/office/drawing/2014/main" id="{8064881B-A35A-8B40-BFE6-0E4FAAB88A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64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  <p:bldP spid="279" grpId="0"/>
      <p:bldP spid="282" grpId="0" animBg="1"/>
      <p:bldP spid="284" grpId="0" animBg="1"/>
      <p:bldP spid="28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HTTP/2</a:t>
            </a:r>
            <a:endParaRPr lang="en-US" sz="4400" dirty="0"/>
          </a:p>
        </p:txBody>
      </p:sp>
      <p:sp>
        <p:nvSpPr>
          <p:cNvPr id="272" name="Rectangle 3">
            <a:extLst>
              <a:ext uri="{FF2B5EF4-FFF2-40B4-BE49-F238E27FC236}">
                <a16:creationId xmlns:a16="http://schemas.microsoft.com/office/drawing/2014/main" id="{8CBA4EFF-1AC8-A245-B998-4DDACE8C36D2}"/>
              </a:ext>
            </a:extLst>
          </p:cNvPr>
          <p:cNvSpPr txBox="1">
            <a:spLocks noChangeArrowheads="1"/>
          </p:cNvSpPr>
          <p:nvPr/>
        </p:nvSpPr>
        <p:spPr>
          <a:xfrm>
            <a:off x="572119" y="1236917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Key goal: 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decreased delay in multi-object HTTP requests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7" name="Rectangle 3">
            <a:extLst>
              <a:ext uri="{FF2B5EF4-FFF2-40B4-BE49-F238E27FC236}">
                <a16:creationId xmlns:a16="http://schemas.microsoft.com/office/drawing/2014/main" id="{FB527882-F34C-8945-BA16-5C2965DA6310}"/>
              </a:ext>
            </a:extLst>
          </p:cNvPr>
          <p:cNvSpPr txBox="1">
            <a:spLocks noChangeArrowheads="1"/>
          </p:cNvSpPr>
          <p:nvPr/>
        </p:nvSpPr>
        <p:spPr>
          <a:xfrm>
            <a:off x="914400" y="2142059"/>
            <a:ext cx="10654118" cy="3930449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HTTP1.1:</a:t>
            </a:r>
            <a:r>
              <a:rPr kumimoji="0" lang="en-US" alt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introduced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multiple, pipelined GETs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over single TCP connection</a:t>
            </a:r>
            <a:endParaRPr kumimoji="0" lang="en-US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 responds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in-order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(FCFS: first-come-first-served scheduling) to GET requests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with FCFS, small object may have to wait for transmission  (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head-of-line (HOL) blocking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) behind large object(s)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loss recovery (retransmitting lost TCP segments) stalls object transmission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A6F2E176-E832-C946-945A-E70AAE074B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2160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HTTP/2</a:t>
            </a:r>
            <a:endParaRPr lang="en-US" sz="4400" dirty="0"/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9A8B785A-4E29-F546-8152-139D7CF7C8F9}"/>
              </a:ext>
            </a:extLst>
          </p:cNvPr>
          <p:cNvSpPr txBox="1">
            <a:spLocks noChangeArrowheads="1"/>
          </p:cNvSpPr>
          <p:nvPr/>
        </p:nvSpPr>
        <p:spPr>
          <a:xfrm>
            <a:off x="901486" y="2150525"/>
            <a:ext cx="10458375" cy="448727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HTTP/2: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[RFC 7540, 2015]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increased flexibility at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in sending objects to client: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methods, status codes, most header fields unchanged from HTTP 1.1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transmission order of requested objects based on client-specified object priority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(not necessarily FCFS)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push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unrequested objects to client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divide objects into frames, schedule frames to mitigate HOL blocking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79D3858-EB11-8347-B284-0EA3928CF486}"/>
              </a:ext>
            </a:extLst>
          </p:cNvPr>
          <p:cNvSpPr txBox="1">
            <a:spLocks noChangeArrowheads="1"/>
          </p:cNvSpPr>
          <p:nvPr/>
        </p:nvSpPr>
        <p:spPr>
          <a:xfrm>
            <a:off x="572119" y="1236917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Key goal: 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decreased delay in multi-object HTTP requests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0476A41-E13C-BC40-A484-B8CD2CE4B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7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HTTP/2: mitigating HOL blocking</a:t>
            </a:r>
            <a:endParaRPr lang="en-US" sz="4400" dirty="0"/>
          </a:p>
        </p:txBody>
      </p:sp>
      <p:sp>
        <p:nvSpPr>
          <p:cNvPr id="272" name="Rectangle 3">
            <a:extLst>
              <a:ext uri="{FF2B5EF4-FFF2-40B4-BE49-F238E27FC236}">
                <a16:creationId xmlns:a16="http://schemas.microsoft.com/office/drawing/2014/main" id="{8CBA4EFF-1AC8-A245-B998-4DDACE8C36D2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1274501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 1.1: client requests 1 large object (e.g., video file) and 3 smaller objects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9C81A400-509D-8B49-94F6-4A247623F1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584" y="2902508"/>
            <a:ext cx="7778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1C4A8696-15E9-F34E-9D6B-A386450B2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972" y="1892257"/>
            <a:ext cx="8369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</a:t>
            </a:r>
          </a:p>
        </p:txBody>
      </p:sp>
      <p:grpSp>
        <p:nvGrpSpPr>
          <p:cNvPr id="13" name="Group 34">
            <a:extLst>
              <a:ext uri="{FF2B5EF4-FFF2-40B4-BE49-F238E27FC236}">
                <a16:creationId xmlns:a16="http://schemas.microsoft.com/office/drawing/2014/main" id="{3F9049F0-AD0D-BB4A-9A38-AE6CD2DEE44B}"/>
              </a:ext>
            </a:extLst>
          </p:cNvPr>
          <p:cNvGrpSpPr>
            <a:grpSpLocks/>
          </p:cNvGrpSpPr>
          <p:nvPr/>
        </p:nvGrpSpPr>
        <p:grpSpPr bwMode="auto">
          <a:xfrm>
            <a:off x="7234967" y="2262203"/>
            <a:ext cx="422275" cy="685800"/>
            <a:chOff x="4140" y="429"/>
            <a:chExt cx="1425" cy="2396"/>
          </a:xfrm>
        </p:grpSpPr>
        <p:sp>
          <p:nvSpPr>
            <p:cNvPr id="14" name="Freeform 35">
              <a:extLst>
                <a:ext uri="{FF2B5EF4-FFF2-40B4-BE49-F238E27FC236}">
                  <a16:creationId xmlns:a16="http://schemas.microsoft.com/office/drawing/2014/main" id="{803C6B5A-D9D1-EB4A-A391-52C6BC681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ectangle 36">
              <a:extLst>
                <a:ext uri="{FF2B5EF4-FFF2-40B4-BE49-F238E27FC236}">
                  <a16:creationId xmlns:a16="http://schemas.microsoft.com/office/drawing/2014/main" id="{743E8922-0B4F-124B-8E08-EAFC48A26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" name="Freeform 37">
              <a:extLst>
                <a:ext uri="{FF2B5EF4-FFF2-40B4-BE49-F238E27FC236}">
                  <a16:creationId xmlns:a16="http://schemas.microsoft.com/office/drawing/2014/main" id="{B8099CED-B66E-A64F-9D64-36008CA17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 38">
              <a:extLst>
                <a:ext uri="{FF2B5EF4-FFF2-40B4-BE49-F238E27FC236}">
                  <a16:creationId xmlns:a16="http://schemas.microsoft.com/office/drawing/2014/main" id="{8E10A1E3-E714-724B-9A56-653D39FCC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39">
              <a:extLst>
                <a:ext uri="{FF2B5EF4-FFF2-40B4-BE49-F238E27FC236}">
                  <a16:creationId xmlns:a16="http://schemas.microsoft.com/office/drawing/2014/main" id="{51B7511E-9F4A-634B-B78E-ADF6D024C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9" name="Group 40">
              <a:extLst>
                <a:ext uri="{FF2B5EF4-FFF2-40B4-BE49-F238E27FC236}">
                  <a16:creationId xmlns:a16="http://schemas.microsoft.com/office/drawing/2014/main" id="{5B0CC43F-BAC2-3140-B5A3-62B0B2DB20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" name="AutoShape 41">
                <a:extLst>
                  <a:ext uri="{FF2B5EF4-FFF2-40B4-BE49-F238E27FC236}">
                    <a16:creationId xmlns:a16="http://schemas.microsoft.com/office/drawing/2014/main" id="{15BC3053-32F0-D74D-89AF-8B97E27A3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" name="AutoShape 42">
                <a:extLst>
                  <a:ext uri="{FF2B5EF4-FFF2-40B4-BE49-F238E27FC236}">
                    <a16:creationId xmlns:a16="http://schemas.microsoft.com/office/drawing/2014/main" id="{20995AA6-2DCD-3745-B56B-D4A2BD016F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" name="Rectangle 43">
              <a:extLst>
                <a:ext uri="{FF2B5EF4-FFF2-40B4-BE49-F238E27FC236}">
                  <a16:creationId xmlns:a16="http://schemas.microsoft.com/office/drawing/2014/main" id="{A0AB9F72-54CB-1348-80D1-B314D48A04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id="{9E4659C2-4E42-B443-84EF-9148F9288B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" name="AutoShape 45">
                <a:extLst>
                  <a:ext uri="{FF2B5EF4-FFF2-40B4-BE49-F238E27FC236}">
                    <a16:creationId xmlns:a16="http://schemas.microsoft.com/office/drawing/2014/main" id="{D8903B39-8265-544A-9AFB-566D599B9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" name="AutoShape 46">
                <a:extLst>
                  <a:ext uri="{FF2B5EF4-FFF2-40B4-BE49-F238E27FC236}">
                    <a16:creationId xmlns:a16="http://schemas.microsoft.com/office/drawing/2014/main" id="{FD67A903-00AF-8F4D-B4F7-1CE981372C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" name="Rectangle 47">
              <a:extLst>
                <a:ext uri="{FF2B5EF4-FFF2-40B4-BE49-F238E27FC236}">
                  <a16:creationId xmlns:a16="http://schemas.microsoft.com/office/drawing/2014/main" id="{4CE4A0E0-E439-5A47-BF8B-98C51081A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" name="Rectangle 48">
              <a:extLst>
                <a:ext uri="{FF2B5EF4-FFF2-40B4-BE49-F238E27FC236}">
                  <a16:creationId xmlns:a16="http://schemas.microsoft.com/office/drawing/2014/main" id="{9C3A9589-0AF1-484B-8D65-785BF63FA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" name="Group 49">
              <a:extLst>
                <a:ext uri="{FF2B5EF4-FFF2-40B4-BE49-F238E27FC236}">
                  <a16:creationId xmlns:a16="http://schemas.microsoft.com/office/drawing/2014/main" id="{B0BBD09F-6C03-C742-8A03-DE01670CB5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" name="AutoShape 50">
                <a:extLst>
                  <a:ext uri="{FF2B5EF4-FFF2-40B4-BE49-F238E27FC236}">
                    <a16:creationId xmlns:a16="http://schemas.microsoft.com/office/drawing/2014/main" id="{F540A08B-AEF4-A545-BD11-4851FF84E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AutoShape 51">
                <a:extLst>
                  <a:ext uri="{FF2B5EF4-FFF2-40B4-BE49-F238E27FC236}">
                    <a16:creationId xmlns:a16="http://schemas.microsoft.com/office/drawing/2014/main" id="{3E831A66-2030-664B-A089-E131017C23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110631-8DF7-8E4E-A94B-F2F52EA1E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6" name="Group 53">
              <a:extLst>
                <a:ext uri="{FF2B5EF4-FFF2-40B4-BE49-F238E27FC236}">
                  <a16:creationId xmlns:a16="http://schemas.microsoft.com/office/drawing/2014/main" id="{0605E8F2-9F9A-7648-8BA6-ABA0DFC793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" name="AutoShape 54">
                <a:extLst>
                  <a:ext uri="{FF2B5EF4-FFF2-40B4-BE49-F238E27FC236}">
                    <a16:creationId xmlns:a16="http://schemas.microsoft.com/office/drawing/2014/main" id="{D18E181B-E7B4-7D4A-A9B8-9FDE56CEBE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AutoShape 55">
                <a:extLst>
                  <a:ext uri="{FF2B5EF4-FFF2-40B4-BE49-F238E27FC236}">
                    <a16:creationId xmlns:a16="http://schemas.microsoft.com/office/drawing/2014/main" id="{0A0D2D66-4293-5E42-AB2B-B27978D8D7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" name="Rectangle 56">
              <a:extLst>
                <a:ext uri="{FF2B5EF4-FFF2-40B4-BE49-F238E27FC236}">
                  <a16:creationId xmlns:a16="http://schemas.microsoft.com/office/drawing/2014/main" id="{29DA363B-DCCE-0E42-97D8-C3675780D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003F54F8-B50A-A745-830C-199E1BDB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 58">
              <a:extLst>
                <a:ext uri="{FF2B5EF4-FFF2-40B4-BE49-F238E27FC236}">
                  <a16:creationId xmlns:a16="http://schemas.microsoft.com/office/drawing/2014/main" id="{7C5A7536-BE63-4040-ABA1-74B2DEB36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Oval 59">
              <a:extLst>
                <a:ext uri="{FF2B5EF4-FFF2-40B4-BE49-F238E27FC236}">
                  <a16:creationId xmlns:a16="http://schemas.microsoft.com/office/drawing/2014/main" id="{22686AD2-E3C1-444A-BFBF-DA4357778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A511E8EF-CCBE-984C-81CA-5741AD13A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AutoShape 61">
              <a:extLst>
                <a:ext uri="{FF2B5EF4-FFF2-40B4-BE49-F238E27FC236}">
                  <a16:creationId xmlns:a16="http://schemas.microsoft.com/office/drawing/2014/main" id="{E12F38C4-3DA7-4848-A901-A1CCC93301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" name="AutoShape 62">
              <a:extLst>
                <a:ext uri="{FF2B5EF4-FFF2-40B4-BE49-F238E27FC236}">
                  <a16:creationId xmlns:a16="http://schemas.microsoft.com/office/drawing/2014/main" id="{48A88A52-5BBB-4743-AF8B-09BA6FDF0D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" name="Oval 63">
              <a:extLst>
                <a:ext uri="{FF2B5EF4-FFF2-40B4-BE49-F238E27FC236}">
                  <a16:creationId xmlns:a16="http://schemas.microsoft.com/office/drawing/2014/main" id="{D48CE070-E4DE-984E-B8A5-1FAECB3FCE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" name="Oval 64">
              <a:extLst>
                <a:ext uri="{FF2B5EF4-FFF2-40B4-BE49-F238E27FC236}">
                  <a16:creationId xmlns:a16="http://schemas.microsoft.com/office/drawing/2014/main" id="{3AACC7F2-958D-5A4E-B37D-C55208B6F9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6" name="Oval 65">
              <a:extLst>
                <a:ext uri="{FF2B5EF4-FFF2-40B4-BE49-F238E27FC236}">
                  <a16:creationId xmlns:a16="http://schemas.microsoft.com/office/drawing/2014/main" id="{F26427F9-3E33-EB43-B662-FA88A41C6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8F1829D6-46E0-BC42-B764-C952B46A2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6" name="Group 67">
            <a:extLst>
              <a:ext uri="{FF2B5EF4-FFF2-40B4-BE49-F238E27FC236}">
                <a16:creationId xmlns:a16="http://schemas.microsoft.com/office/drawing/2014/main" id="{E398CB23-1767-0048-89F5-62C5E9AF7865}"/>
              </a:ext>
            </a:extLst>
          </p:cNvPr>
          <p:cNvGrpSpPr>
            <a:grpSpLocks/>
          </p:cNvGrpSpPr>
          <p:nvPr/>
        </p:nvGrpSpPr>
        <p:grpSpPr bwMode="auto">
          <a:xfrm>
            <a:off x="2885332" y="2291964"/>
            <a:ext cx="742950" cy="742950"/>
            <a:chOff x="-44" y="1473"/>
            <a:chExt cx="981" cy="1105"/>
          </a:xfrm>
        </p:grpSpPr>
        <p:pic>
          <p:nvPicPr>
            <p:cNvPr id="47" name="Picture 68" descr="desktop_computer_stylized_medium">
              <a:extLst>
                <a:ext uri="{FF2B5EF4-FFF2-40B4-BE49-F238E27FC236}">
                  <a16:creationId xmlns:a16="http://schemas.microsoft.com/office/drawing/2014/main" id="{8EC7FF3D-42E5-D345-8DA9-637E325A41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Freeform 69">
              <a:extLst>
                <a:ext uri="{FF2B5EF4-FFF2-40B4-BE49-F238E27FC236}">
                  <a16:creationId xmlns:a16="http://schemas.microsoft.com/office/drawing/2014/main" id="{A9F3AAA5-0B80-934E-BA4C-75AD71012D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FD5BA50-AF40-4342-8C77-22AF37730C06}"/>
              </a:ext>
            </a:extLst>
          </p:cNvPr>
          <p:cNvCxnSpPr>
            <a:cxnSpLocks/>
          </p:cNvCxnSpPr>
          <p:nvPr/>
        </p:nvCxnSpPr>
        <p:spPr>
          <a:xfrm>
            <a:off x="3526536" y="2791484"/>
            <a:ext cx="3910012" cy="2607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CF97F68-AA2C-FB49-ABBC-199B7521D0A1}"/>
              </a:ext>
            </a:extLst>
          </p:cNvPr>
          <p:cNvSpPr txBox="1"/>
          <p:nvPr/>
        </p:nvSpPr>
        <p:spPr>
          <a:xfrm>
            <a:off x="6093263" y="2667596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54675CA-3B4C-CC4F-AFB8-7456C2CEC59A}"/>
              </a:ext>
            </a:extLst>
          </p:cNvPr>
          <p:cNvSpPr txBox="1"/>
          <p:nvPr/>
        </p:nvSpPr>
        <p:spPr>
          <a:xfrm>
            <a:off x="5291796" y="25967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BB1F67B-C0F8-024A-91A3-3517B8E3A8B6}"/>
              </a:ext>
            </a:extLst>
          </p:cNvPr>
          <p:cNvSpPr txBox="1"/>
          <p:nvPr/>
        </p:nvSpPr>
        <p:spPr>
          <a:xfrm>
            <a:off x="4513773" y="2538104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3D26801-4441-6448-9C51-E7BF273943AE}"/>
              </a:ext>
            </a:extLst>
          </p:cNvPr>
          <p:cNvSpPr txBox="1"/>
          <p:nvPr/>
        </p:nvSpPr>
        <p:spPr>
          <a:xfrm>
            <a:off x="3721264" y="24738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8FF6E3C-DC0A-2A42-A83A-2B0D55A3D376}"/>
              </a:ext>
            </a:extLst>
          </p:cNvPr>
          <p:cNvSpPr/>
          <p:nvPr/>
        </p:nvSpPr>
        <p:spPr>
          <a:xfrm>
            <a:off x="8620343" y="3108868"/>
            <a:ext cx="892098" cy="19713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90AB6BC-5FA2-CD42-9930-4B26196539D4}"/>
              </a:ext>
            </a:extLst>
          </p:cNvPr>
          <p:cNvSpPr/>
          <p:nvPr/>
        </p:nvSpPr>
        <p:spPr>
          <a:xfrm>
            <a:off x="8624001" y="5094824"/>
            <a:ext cx="892097" cy="110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BCCEA0D-BD56-2144-8446-6F45775C9DAB}"/>
              </a:ext>
            </a:extLst>
          </p:cNvPr>
          <p:cNvGrpSpPr/>
          <p:nvPr/>
        </p:nvGrpSpPr>
        <p:grpSpPr>
          <a:xfrm>
            <a:off x="3400914" y="3064264"/>
            <a:ext cx="4052925" cy="2231577"/>
            <a:chOff x="3400914" y="3064264"/>
            <a:chExt cx="4052925" cy="2231577"/>
          </a:xfrm>
        </p:grpSpPr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FD6DCCE9-A422-404A-94DE-DE520C1D28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0914" y="5022530"/>
              <a:ext cx="4052925" cy="27331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F7FDDA2-EA85-004E-AB1B-97A9090ECD2A}"/>
                </a:ext>
              </a:extLst>
            </p:cNvPr>
            <p:cNvSpPr/>
            <p:nvPr/>
          </p:nvSpPr>
          <p:spPr>
            <a:xfrm>
              <a:off x="3517643" y="3064264"/>
              <a:ext cx="3868169" cy="2226179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" fmla="*/ 3896882 w 3909701"/>
                <a:gd name="connsiteY0" fmla="*/ 0 h 2226179"/>
                <a:gd name="connsiteX1" fmla="*/ 0 w 3909701"/>
                <a:gd name="connsiteY1" fmla="*/ 264919 h 2226179"/>
                <a:gd name="connsiteX2" fmla="*/ 29910 w 3909701"/>
                <a:gd name="connsiteY2" fmla="*/ 2226179 h 2226179"/>
                <a:gd name="connsiteX3" fmla="*/ 3909701 w 3909701"/>
                <a:gd name="connsiteY3" fmla="*/ 1969805 h 2226179"/>
                <a:gd name="connsiteX4" fmla="*/ 3896882 w 3909701"/>
                <a:gd name="connsiteY4" fmla="*/ 0 h 2226179"/>
                <a:gd name="connsiteX0" fmla="*/ 3896882 w 3896882"/>
                <a:gd name="connsiteY0" fmla="*/ 0 h 2226179"/>
                <a:gd name="connsiteX1" fmla="*/ 0 w 3896882"/>
                <a:gd name="connsiteY1" fmla="*/ 264919 h 2226179"/>
                <a:gd name="connsiteX2" fmla="*/ 29910 w 3896882"/>
                <a:gd name="connsiteY2" fmla="*/ 2226179 h 2226179"/>
                <a:gd name="connsiteX3" fmla="*/ 3892609 w 3896882"/>
                <a:gd name="connsiteY3" fmla="*/ 1974078 h 2226179"/>
                <a:gd name="connsiteX4" fmla="*/ 3896882 w 3896882"/>
                <a:gd name="connsiteY4" fmla="*/ 0 h 2226179"/>
                <a:gd name="connsiteX0" fmla="*/ 3871245 w 3871245"/>
                <a:gd name="connsiteY0" fmla="*/ 0 h 2226179"/>
                <a:gd name="connsiteX1" fmla="*/ 0 w 3871245"/>
                <a:gd name="connsiteY1" fmla="*/ 264919 h 2226179"/>
                <a:gd name="connsiteX2" fmla="*/ 4273 w 3871245"/>
                <a:gd name="connsiteY2" fmla="*/ 2226179 h 2226179"/>
                <a:gd name="connsiteX3" fmla="*/ 3866972 w 3871245"/>
                <a:gd name="connsiteY3" fmla="*/ 1974078 h 2226179"/>
                <a:gd name="connsiteX4" fmla="*/ 3871245 w 3871245"/>
                <a:gd name="connsiteY4" fmla="*/ 0 h 2226179"/>
                <a:gd name="connsiteX0" fmla="*/ 3867064 w 3867064"/>
                <a:gd name="connsiteY0" fmla="*/ 0 h 2226179"/>
                <a:gd name="connsiteX1" fmla="*/ 12911 w 3867064"/>
                <a:gd name="connsiteY1" fmla="*/ 269192 h 2226179"/>
                <a:gd name="connsiteX2" fmla="*/ 92 w 3867064"/>
                <a:gd name="connsiteY2" fmla="*/ 2226179 h 2226179"/>
                <a:gd name="connsiteX3" fmla="*/ 3862791 w 3867064"/>
                <a:gd name="connsiteY3" fmla="*/ 1974078 h 2226179"/>
                <a:gd name="connsiteX4" fmla="*/ 3867064 w 3867064"/>
                <a:gd name="connsiteY4" fmla="*/ 0 h 2226179"/>
                <a:gd name="connsiteX0" fmla="*/ 3867383 w 3867383"/>
                <a:gd name="connsiteY0" fmla="*/ 0 h 2226179"/>
                <a:gd name="connsiteX1" fmla="*/ 411 w 3867383"/>
                <a:gd name="connsiteY1" fmla="*/ 273465 h 2226179"/>
                <a:gd name="connsiteX2" fmla="*/ 411 w 3867383"/>
                <a:gd name="connsiteY2" fmla="*/ 2226179 h 2226179"/>
                <a:gd name="connsiteX3" fmla="*/ 3863110 w 3867383"/>
                <a:gd name="connsiteY3" fmla="*/ 1974078 h 2226179"/>
                <a:gd name="connsiteX4" fmla="*/ 3867383 w 3867383"/>
                <a:gd name="connsiteY4" fmla="*/ 0 h 2226179"/>
                <a:gd name="connsiteX0" fmla="*/ 3867383 w 3876052"/>
                <a:gd name="connsiteY0" fmla="*/ 0 h 2226179"/>
                <a:gd name="connsiteX1" fmla="*/ 411 w 3876052"/>
                <a:gd name="connsiteY1" fmla="*/ 273465 h 2226179"/>
                <a:gd name="connsiteX2" fmla="*/ 411 w 3876052"/>
                <a:gd name="connsiteY2" fmla="*/ 2226179 h 2226179"/>
                <a:gd name="connsiteX3" fmla="*/ 3875929 w 3876052"/>
                <a:gd name="connsiteY3" fmla="*/ 1956987 h 2226179"/>
                <a:gd name="connsiteX4" fmla="*/ 3867383 w 3876052"/>
                <a:gd name="connsiteY4" fmla="*/ 0 h 2226179"/>
                <a:gd name="connsiteX0" fmla="*/ 3867383 w 3871845"/>
                <a:gd name="connsiteY0" fmla="*/ 0 h 2226179"/>
                <a:gd name="connsiteX1" fmla="*/ 411 w 3871845"/>
                <a:gd name="connsiteY1" fmla="*/ 273465 h 2226179"/>
                <a:gd name="connsiteX2" fmla="*/ 411 w 3871845"/>
                <a:gd name="connsiteY2" fmla="*/ 2226179 h 2226179"/>
                <a:gd name="connsiteX3" fmla="*/ 3871656 w 3871845"/>
                <a:gd name="connsiteY3" fmla="*/ 1969806 h 2226179"/>
                <a:gd name="connsiteX4" fmla="*/ 3867383 w 3871845"/>
                <a:gd name="connsiteY4" fmla="*/ 0 h 2226179"/>
                <a:gd name="connsiteX0" fmla="*/ 3867383 w 3872034"/>
                <a:gd name="connsiteY0" fmla="*/ 0 h 2226179"/>
                <a:gd name="connsiteX1" fmla="*/ 411 w 3872034"/>
                <a:gd name="connsiteY1" fmla="*/ 273465 h 2226179"/>
                <a:gd name="connsiteX2" fmla="*/ 411 w 3872034"/>
                <a:gd name="connsiteY2" fmla="*/ 2226179 h 2226179"/>
                <a:gd name="connsiteX3" fmla="*/ 3871656 w 3872034"/>
                <a:gd name="connsiteY3" fmla="*/ 1969806 h 2226179"/>
                <a:gd name="connsiteX4" fmla="*/ 3867383 w 3872034"/>
                <a:gd name="connsiteY4" fmla="*/ 0 h 2226179"/>
                <a:gd name="connsiteX0" fmla="*/ 3867383 w 3868169"/>
                <a:gd name="connsiteY0" fmla="*/ 0 h 2226179"/>
                <a:gd name="connsiteX1" fmla="*/ 411 w 3868169"/>
                <a:gd name="connsiteY1" fmla="*/ 273465 h 2226179"/>
                <a:gd name="connsiteX2" fmla="*/ 411 w 3868169"/>
                <a:gd name="connsiteY2" fmla="*/ 2226179 h 2226179"/>
                <a:gd name="connsiteX3" fmla="*/ 3863110 w 3868169"/>
                <a:gd name="connsiteY3" fmla="*/ 1969806 h 2226179"/>
                <a:gd name="connsiteX4" fmla="*/ 3867383 w 3868169"/>
                <a:gd name="connsiteY4" fmla="*/ 0 h 222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8169" h="2226179">
                  <a:moveTo>
                    <a:pt x="3867383" y="0"/>
                  </a:moveTo>
                  <a:lnTo>
                    <a:pt x="411" y="273465"/>
                  </a:lnTo>
                  <a:cubicBezTo>
                    <a:pt x="1835" y="927218"/>
                    <a:pt x="-1013" y="1572426"/>
                    <a:pt x="411" y="2226179"/>
                  </a:cubicBezTo>
                  <a:lnTo>
                    <a:pt x="3863110" y="1969806"/>
                  </a:lnTo>
                  <a:cubicBezTo>
                    <a:pt x="3864534" y="1311780"/>
                    <a:pt x="3870232" y="615297"/>
                    <a:pt x="386738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32D652-964E-9F43-98C4-FFCFB51B8116}"/>
              </a:ext>
            </a:extLst>
          </p:cNvPr>
          <p:cNvGrpSpPr/>
          <p:nvPr/>
        </p:nvGrpSpPr>
        <p:grpSpPr>
          <a:xfrm>
            <a:off x="3389679" y="5054301"/>
            <a:ext cx="4064160" cy="386589"/>
            <a:chOff x="3389679" y="5054301"/>
            <a:chExt cx="4064160" cy="386589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74B14409-7AA2-6647-870D-F81D3E4A7B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9679" y="5161562"/>
              <a:ext cx="4064160" cy="2793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40D71812-E6AC-D143-8CC1-FD1BA4C52E80}"/>
                </a:ext>
              </a:extLst>
            </p:cNvPr>
            <p:cNvSpPr/>
            <p:nvPr/>
          </p:nvSpPr>
          <p:spPr>
            <a:xfrm>
              <a:off x="3519116" y="5054301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" fmla="*/ 3896882 w 3909701"/>
                <a:gd name="connsiteY0" fmla="*/ 0 h 2226179"/>
                <a:gd name="connsiteX1" fmla="*/ 0 w 3909701"/>
                <a:gd name="connsiteY1" fmla="*/ 264919 h 2226179"/>
                <a:gd name="connsiteX2" fmla="*/ 29910 w 3909701"/>
                <a:gd name="connsiteY2" fmla="*/ 2226179 h 2226179"/>
                <a:gd name="connsiteX3" fmla="*/ 3909701 w 3909701"/>
                <a:gd name="connsiteY3" fmla="*/ 1969805 h 2226179"/>
                <a:gd name="connsiteX4" fmla="*/ 3896882 w 3909701"/>
                <a:gd name="connsiteY4" fmla="*/ 0 h 2226179"/>
                <a:gd name="connsiteX0" fmla="*/ 3896882 w 3896882"/>
                <a:gd name="connsiteY0" fmla="*/ 0 h 2226179"/>
                <a:gd name="connsiteX1" fmla="*/ 0 w 3896882"/>
                <a:gd name="connsiteY1" fmla="*/ 264919 h 2226179"/>
                <a:gd name="connsiteX2" fmla="*/ 29910 w 3896882"/>
                <a:gd name="connsiteY2" fmla="*/ 2226179 h 2226179"/>
                <a:gd name="connsiteX3" fmla="*/ 3892609 w 3896882"/>
                <a:gd name="connsiteY3" fmla="*/ 1974078 h 2226179"/>
                <a:gd name="connsiteX4" fmla="*/ 3896882 w 3896882"/>
                <a:gd name="connsiteY4" fmla="*/ 0 h 2226179"/>
                <a:gd name="connsiteX0" fmla="*/ 3871245 w 3871245"/>
                <a:gd name="connsiteY0" fmla="*/ 0 h 2226179"/>
                <a:gd name="connsiteX1" fmla="*/ 0 w 3871245"/>
                <a:gd name="connsiteY1" fmla="*/ 264919 h 2226179"/>
                <a:gd name="connsiteX2" fmla="*/ 4273 w 3871245"/>
                <a:gd name="connsiteY2" fmla="*/ 2226179 h 2226179"/>
                <a:gd name="connsiteX3" fmla="*/ 3866972 w 3871245"/>
                <a:gd name="connsiteY3" fmla="*/ 1974078 h 2226179"/>
                <a:gd name="connsiteX4" fmla="*/ 3871245 w 3871245"/>
                <a:gd name="connsiteY4" fmla="*/ 0 h 2226179"/>
                <a:gd name="connsiteX0" fmla="*/ 3867064 w 3867064"/>
                <a:gd name="connsiteY0" fmla="*/ 0 h 2226179"/>
                <a:gd name="connsiteX1" fmla="*/ 12911 w 3867064"/>
                <a:gd name="connsiteY1" fmla="*/ 269192 h 2226179"/>
                <a:gd name="connsiteX2" fmla="*/ 92 w 3867064"/>
                <a:gd name="connsiteY2" fmla="*/ 2226179 h 2226179"/>
                <a:gd name="connsiteX3" fmla="*/ 3862791 w 3867064"/>
                <a:gd name="connsiteY3" fmla="*/ 1974078 h 2226179"/>
                <a:gd name="connsiteX4" fmla="*/ 3867064 w 3867064"/>
                <a:gd name="connsiteY4" fmla="*/ 0 h 2226179"/>
                <a:gd name="connsiteX0" fmla="*/ 3867383 w 3867383"/>
                <a:gd name="connsiteY0" fmla="*/ 0 h 2226179"/>
                <a:gd name="connsiteX1" fmla="*/ 411 w 3867383"/>
                <a:gd name="connsiteY1" fmla="*/ 273465 h 2226179"/>
                <a:gd name="connsiteX2" fmla="*/ 411 w 3867383"/>
                <a:gd name="connsiteY2" fmla="*/ 2226179 h 2226179"/>
                <a:gd name="connsiteX3" fmla="*/ 3863110 w 3867383"/>
                <a:gd name="connsiteY3" fmla="*/ 1974078 h 2226179"/>
                <a:gd name="connsiteX4" fmla="*/ 3867383 w 3867383"/>
                <a:gd name="connsiteY4" fmla="*/ 0 h 2226179"/>
                <a:gd name="connsiteX0" fmla="*/ 3892661 w 3892661"/>
                <a:gd name="connsiteY0" fmla="*/ 0 h 6403180"/>
                <a:gd name="connsiteX1" fmla="*/ 25689 w 3892661"/>
                <a:gd name="connsiteY1" fmla="*/ 273465 h 6403180"/>
                <a:gd name="connsiteX2" fmla="*/ 51 w 3892661"/>
                <a:gd name="connsiteY2" fmla="*/ 6403180 h 6403180"/>
                <a:gd name="connsiteX3" fmla="*/ 3888388 w 3892661"/>
                <a:gd name="connsiteY3" fmla="*/ 1974078 h 6403180"/>
                <a:gd name="connsiteX4" fmla="*/ 3892661 w 3892661"/>
                <a:gd name="connsiteY4" fmla="*/ 0 h 6403180"/>
                <a:gd name="connsiteX0" fmla="*/ 3896882 w 3896882"/>
                <a:gd name="connsiteY0" fmla="*/ 0 h 6403180"/>
                <a:gd name="connsiteX1" fmla="*/ 0 w 3896882"/>
                <a:gd name="connsiteY1" fmla="*/ 4599655 h 6403180"/>
                <a:gd name="connsiteX2" fmla="*/ 4272 w 3896882"/>
                <a:gd name="connsiteY2" fmla="*/ 6403180 h 6403180"/>
                <a:gd name="connsiteX3" fmla="*/ 3892609 w 3896882"/>
                <a:gd name="connsiteY3" fmla="*/ 1974078 h 6403180"/>
                <a:gd name="connsiteX4" fmla="*/ 3896882 w 3896882"/>
                <a:gd name="connsiteY4" fmla="*/ 0 h 6403180"/>
                <a:gd name="connsiteX0" fmla="*/ 3893021 w 3893021"/>
                <a:gd name="connsiteY0" fmla="*/ 0 h 6403180"/>
                <a:gd name="connsiteX1" fmla="*/ 412 w 3893021"/>
                <a:gd name="connsiteY1" fmla="*/ 4152108 h 6403180"/>
                <a:gd name="connsiteX2" fmla="*/ 411 w 3893021"/>
                <a:gd name="connsiteY2" fmla="*/ 6403180 h 6403180"/>
                <a:gd name="connsiteX3" fmla="*/ 3888748 w 3893021"/>
                <a:gd name="connsiteY3" fmla="*/ 1974078 h 6403180"/>
                <a:gd name="connsiteX4" fmla="*/ 3893021 w 3893021"/>
                <a:gd name="connsiteY4" fmla="*/ 0 h 6403180"/>
                <a:gd name="connsiteX0" fmla="*/ 3892651 w 3892651"/>
                <a:gd name="connsiteY0" fmla="*/ 0 h 6403180"/>
                <a:gd name="connsiteX1" fmla="*/ 34226 w 3892651"/>
                <a:gd name="connsiteY1" fmla="*/ 4375864 h 6403180"/>
                <a:gd name="connsiteX2" fmla="*/ 41 w 3892651"/>
                <a:gd name="connsiteY2" fmla="*/ 6403180 h 6403180"/>
                <a:gd name="connsiteX3" fmla="*/ 3888378 w 3892651"/>
                <a:gd name="connsiteY3" fmla="*/ 1974078 h 6403180"/>
                <a:gd name="connsiteX4" fmla="*/ 3892651 w 3892651"/>
                <a:gd name="connsiteY4" fmla="*/ 0 h 6403180"/>
                <a:gd name="connsiteX0" fmla="*/ 3875591 w 3875591"/>
                <a:gd name="connsiteY0" fmla="*/ 0 h 6552362"/>
                <a:gd name="connsiteX1" fmla="*/ 17166 w 3875591"/>
                <a:gd name="connsiteY1" fmla="*/ 4375864 h 6552362"/>
                <a:gd name="connsiteX2" fmla="*/ 73 w 3875591"/>
                <a:gd name="connsiteY2" fmla="*/ 6552362 h 6552362"/>
                <a:gd name="connsiteX3" fmla="*/ 3871318 w 3875591"/>
                <a:gd name="connsiteY3" fmla="*/ 1974078 h 6552362"/>
                <a:gd name="connsiteX4" fmla="*/ 3875591 w 3875591"/>
                <a:gd name="connsiteY4" fmla="*/ 0 h 6552362"/>
                <a:gd name="connsiteX0" fmla="*/ 3875928 w 3875928"/>
                <a:gd name="connsiteY0" fmla="*/ 0 h 6552362"/>
                <a:gd name="connsiteX1" fmla="*/ 412 w 3875928"/>
                <a:gd name="connsiteY1" fmla="*/ 4599620 h 6552362"/>
                <a:gd name="connsiteX2" fmla="*/ 410 w 3875928"/>
                <a:gd name="connsiteY2" fmla="*/ 6552362 h 6552362"/>
                <a:gd name="connsiteX3" fmla="*/ 3871655 w 3875928"/>
                <a:gd name="connsiteY3" fmla="*/ 1974078 h 6552362"/>
                <a:gd name="connsiteX4" fmla="*/ 3875928 w 3875928"/>
                <a:gd name="connsiteY4" fmla="*/ 0 h 655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0FB06DE-F29F-A246-84EE-63E1636623F1}"/>
              </a:ext>
            </a:extLst>
          </p:cNvPr>
          <p:cNvGrpSpPr/>
          <p:nvPr/>
        </p:nvGrpSpPr>
        <p:grpSpPr>
          <a:xfrm>
            <a:off x="3401181" y="5445216"/>
            <a:ext cx="4028803" cy="375356"/>
            <a:chOff x="3401181" y="5445216"/>
            <a:chExt cx="4028803" cy="375356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58B400F4-D655-EC45-9A58-A60137EE25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1181" y="5534648"/>
              <a:ext cx="4028803" cy="26998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E5D9F6BF-C428-4448-A3F0-EC7E244381F1}"/>
                </a:ext>
              </a:extLst>
            </p:cNvPr>
            <p:cNvSpPr/>
            <p:nvPr/>
          </p:nvSpPr>
          <p:spPr>
            <a:xfrm>
              <a:off x="3504762" y="5445216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" fmla="*/ 3896882 w 3909701"/>
                <a:gd name="connsiteY0" fmla="*/ 0 h 2226179"/>
                <a:gd name="connsiteX1" fmla="*/ 0 w 3909701"/>
                <a:gd name="connsiteY1" fmla="*/ 264919 h 2226179"/>
                <a:gd name="connsiteX2" fmla="*/ 29910 w 3909701"/>
                <a:gd name="connsiteY2" fmla="*/ 2226179 h 2226179"/>
                <a:gd name="connsiteX3" fmla="*/ 3909701 w 3909701"/>
                <a:gd name="connsiteY3" fmla="*/ 1969805 h 2226179"/>
                <a:gd name="connsiteX4" fmla="*/ 3896882 w 3909701"/>
                <a:gd name="connsiteY4" fmla="*/ 0 h 2226179"/>
                <a:gd name="connsiteX0" fmla="*/ 3896882 w 3896882"/>
                <a:gd name="connsiteY0" fmla="*/ 0 h 2226179"/>
                <a:gd name="connsiteX1" fmla="*/ 0 w 3896882"/>
                <a:gd name="connsiteY1" fmla="*/ 264919 h 2226179"/>
                <a:gd name="connsiteX2" fmla="*/ 29910 w 3896882"/>
                <a:gd name="connsiteY2" fmla="*/ 2226179 h 2226179"/>
                <a:gd name="connsiteX3" fmla="*/ 3892609 w 3896882"/>
                <a:gd name="connsiteY3" fmla="*/ 1974078 h 2226179"/>
                <a:gd name="connsiteX4" fmla="*/ 3896882 w 3896882"/>
                <a:gd name="connsiteY4" fmla="*/ 0 h 2226179"/>
                <a:gd name="connsiteX0" fmla="*/ 3871245 w 3871245"/>
                <a:gd name="connsiteY0" fmla="*/ 0 h 2226179"/>
                <a:gd name="connsiteX1" fmla="*/ 0 w 3871245"/>
                <a:gd name="connsiteY1" fmla="*/ 264919 h 2226179"/>
                <a:gd name="connsiteX2" fmla="*/ 4273 w 3871245"/>
                <a:gd name="connsiteY2" fmla="*/ 2226179 h 2226179"/>
                <a:gd name="connsiteX3" fmla="*/ 3866972 w 3871245"/>
                <a:gd name="connsiteY3" fmla="*/ 1974078 h 2226179"/>
                <a:gd name="connsiteX4" fmla="*/ 3871245 w 3871245"/>
                <a:gd name="connsiteY4" fmla="*/ 0 h 2226179"/>
                <a:gd name="connsiteX0" fmla="*/ 3867064 w 3867064"/>
                <a:gd name="connsiteY0" fmla="*/ 0 h 2226179"/>
                <a:gd name="connsiteX1" fmla="*/ 12911 w 3867064"/>
                <a:gd name="connsiteY1" fmla="*/ 269192 h 2226179"/>
                <a:gd name="connsiteX2" fmla="*/ 92 w 3867064"/>
                <a:gd name="connsiteY2" fmla="*/ 2226179 h 2226179"/>
                <a:gd name="connsiteX3" fmla="*/ 3862791 w 3867064"/>
                <a:gd name="connsiteY3" fmla="*/ 1974078 h 2226179"/>
                <a:gd name="connsiteX4" fmla="*/ 3867064 w 3867064"/>
                <a:gd name="connsiteY4" fmla="*/ 0 h 2226179"/>
                <a:gd name="connsiteX0" fmla="*/ 3867383 w 3867383"/>
                <a:gd name="connsiteY0" fmla="*/ 0 h 2226179"/>
                <a:gd name="connsiteX1" fmla="*/ 411 w 3867383"/>
                <a:gd name="connsiteY1" fmla="*/ 273465 h 2226179"/>
                <a:gd name="connsiteX2" fmla="*/ 411 w 3867383"/>
                <a:gd name="connsiteY2" fmla="*/ 2226179 h 2226179"/>
                <a:gd name="connsiteX3" fmla="*/ 3863110 w 3867383"/>
                <a:gd name="connsiteY3" fmla="*/ 1974078 h 2226179"/>
                <a:gd name="connsiteX4" fmla="*/ 3867383 w 3867383"/>
                <a:gd name="connsiteY4" fmla="*/ 0 h 2226179"/>
                <a:gd name="connsiteX0" fmla="*/ 3892661 w 3892661"/>
                <a:gd name="connsiteY0" fmla="*/ 0 h 6403180"/>
                <a:gd name="connsiteX1" fmla="*/ 25689 w 3892661"/>
                <a:gd name="connsiteY1" fmla="*/ 273465 h 6403180"/>
                <a:gd name="connsiteX2" fmla="*/ 51 w 3892661"/>
                <a:gd name="connsiteY2" fmla="*/ 6403180 h 6403180"/>
                <a:gd name="connsiteX3" fmla="*/ 3888388 w 3892661"/>
                <a:gd name="connsiteY3" fmla="*/ 1974078 h 6403180"/>
                <a:gd name="connsiteX4" fmla="*/ 3892661 w 3892661"/>
                <a:gd name="connsiteY4" fmla="*/ 0 h 6403180"/>
                <a:gd name="connsiteX0" fmla="*/ 3896882 w 3896882"/>
                <a:gd name="connsiteY0" fmla="*/ 0 h 6403180"/>
                <a:gd name="connsiteX1" fmla="*/ 0 w 3896882"/>
                <a:gd name="connsiteY1" fmla="*/ 4599655 h 6403180"/>
                <a:gd name="connsiteX2" fmla="*/ 4272 w 3896882"/>
                <a:gd name="connsiteY2" fmla="*/ 6403180 h 6403180"/>
                <a:gd name="connsiteX3" fmla="*/ 3892609 w 3896882"/>
                <a:gd name="connsiteY3" fmla="*/ 1974078 h 6403180"/>
                <a:gd name="connsiteX4" fmla="*/ 3896882 w 3896882"/>
                <a:gd name="connsiteY4" fmla="*/ 0 h 6403180"/>
                <a:gd name="connsiteX0" fmla="*/ 3893021 w 3893021"/>
                <a:gd name="connsiteY0" fmla="*/ 0 h 6403180"/>
                <a:gd name="connsiteX1" fmla="*/ 412 w 3893021"/>
                <a:gd name="connsiteY1" fmla="*/ 4152108 h 6403180"/>
                <a:gd name="connsiteX2" fmla="*/ 411 w 3893021"/>
                <a:gd name="connsiteY2" fmla="*/ 6403180 h 6403180"/>
                <a:gd name="connsiteX3" fmla="*/ 3888748 w 3893021"/>
                <a:gd name="connsiteY3" fmla="*/ 1974078 h 6403180"/>
                <a:gd name="connsiteX4" fmla="*/ 3893021 w 3893021"/>
                <a:gd name="connsiteY4" fmla="*/ 0 h 6403180"/>
                <a:gd name="connsiteX0" fmla="*/ 3892651 w 3892651"/>
                <a:gd name="connsiteY0" fmla="*/ 0 h 6403180"/>
                <a:gd name="connsiteX1" fmla="*/ 34226 w 3892651"/>
                <a:gd name="connsiteY1" fmla="*/ 4375864 h 6403180"/>
                <a:gd name="connsiteX2" fmla="*/ 41 w 3892651"/>
                <a:gd name="connsiteY2" fmla="*/ 6403180 h 6403180"/>
                <a:gd name="connsiteX3" fmla="*/ 3888378 w 3892651"/>
                <a:gd name="connsiteY3" fmla="*/ 1974078 h 6403180"/>
                <a:gd name="connsiteX4" fmla="*/ 3892651 w 3892651"/>
                <a:gd name="connsiteY4" fmla="*/ 0 h 6403180"/>
                <a:gd name="connsiteX0" fmla="*/ 3875591 w 3875591"/>
                <a:gd name="connsiteY0" fmla="*/ 0 h 6552362"/>
                <a:gd name="connsiteX1" fmla="*/ 17166 w 3875591"/>
                <a:gd name="connsiteY1" fmla="*/ 4375864 h 6552362"/>
                <a:gd name="connsiteX2" fmla="*/ 73 w 3875591"/>
                <a:gd name="connsiteY2" fmla="*/ 6552362 h 6552362"/>
                <a:gd name="connsiteX3" fmla="*/ 3871318 w 3875591"/>
                <a:gd name="connsiteY3" fmla="*/ 1974078 h 6552362"/>
                <a:gd name="connsiteX4" fmla="*/ 3875591 w 3875591"/>
                <a:gd name="connsiteY4" fmla="*/ 0 h 6552362"/>
                <a:gd name="connsiteX0" fmla="*/ 3875928 w 3875928"/>
                <a:gd name="connsiteY0" fmla="*/ 0 h 6552362"/>
                <a:gd name="connsiteX1" fmla="*/ 412 w 3875928"/>
                <a:gd name="connsiteY1" fmla="*/ 4599620 h 6552362"/>
                <a:gd name="connsiteX2" fmla="*/ 410 w 3875928"/>
                <a:gd name="connsiteY2" fmla="*/ 6552362 h 6552362"/>
                <a:gd name="connsiteX3" fmla="*/ 3871655 w 3875928"/>
                <a:gd name="connsiteY3" fmla="*/ 1974078 h 6552362"/>
                <a:gd name="connsiteX4" fmla="*/ 3875928 w 3875928"/>
                <a:gd name="connsiteY4" fmla="*/ 0 h 655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    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FF15201-6C51-0E4C-8DF2-2874D9BB5094}"/>
              </a:ext>
            </a:extLst>
          </p:cNvPr>
          <p:cNvGrpSpPr/>
          <p:nvPr/>
        </p:nvGrpSpPr>
        <p:grpSpPr>
          <a:xfrm>
            <a:off x="1750742" y="5112121"/>
            <a:ext cx="1641327" cy="338554"/>
            <a:chOff x="1750742" y="5112121"/>
            <a:chExt cx="1641327" cy="338554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720A34E6-D1D9-9946-A671-F07C730518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0742" y="5290443"/>
              <a:ext cx="16413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1869B0B9-3B24-694E-ACA6-3C15E7F0A7AA}"/>
                </a:ext>
              </a:extLst>
            </p:cNvPr>
            <p:cNvGrpSpPr/>
            <p:nvPr/>
          </p:nvGrpSpPr>
          <p:grpSpPr>
            <a:xfrm>
              <a:off x="2136070" y="5112121"/>
              <a:ext cx="459104" cy="338554"/>
              <a:chOff x="2709565" y="5090498"/>
              <a:chExt cx="459104" cy="338554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0D49D93-5523-2D40-A4B4-2C25959CCB4C}"/>
                  </a:ext>
                </a:extLst>
              </p:cNvPr>
              <p:cNvSpPr/>
              <p:nvPr/>
            </p:nvSpPr>
            <p:spPr>
              <a:xfrm>
                <a:off x="2785241" y="5146384"/>
                <a:ext cx="252731" cy="2274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24E2305-8E5C-AA43-A3E7-0B4250CBA647}"/>
                  </a:ext>
                </a:extLst>
              </p:cNvPr>
              <p:cNvSpPr txBox="1"/>
              <p:nvPr/>
            </p:nvSpPr>
            <p:spPr>
              <a:xfrm>
                <a:off x="2709565" y="5090498"/>
                <a:ext cx="459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</a:t>
                </a:r>
                <a:r>
                  <a:rPr kumimoji="0" lang="en-US" sz="1600" b="0" i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1</a:t>
                </a:r>
              </a:p>
            </p:txBody>
          </p:sp>
        </p:grp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63ACB7C6-C932-A244-9314-0E6B7F0BABA7}"/>
              </a:ext>
            </a:extLst>
          </p:cNvPr>
          <p:cNvSpPr/>
          <p:nvPr/>
        </p:nvSpPr>
        <p:spPr>
          <a:xfrm>
            <a:off x="2453226" y="5330278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5600D4F-86F9-0C49-A7FC-8E1F0F10C16E}"/>
              </a:ext>
            </a:extLst>
          </p:cNvPr>
          <p:cNvGrpSpPr/>
          <p:nvPr/>
        </p:nvGrpSpPr>
        <p:grpSpPr>
          <a:xfrm>
            <a:off x="1750742" y="5274392"/>
            <a:ext cx="1641172" cy="338554"/>
            <a:chOff x="1750742" y="5274392"/>
            <a:chExt cx="1641172" cy="338554"/>
          </a:xfrm>
        </p:grpSpPr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6CC15AA8-A7F6-FE4A-B121-E8AC009EFE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0742" y="5442843"/>
              <a:ext cx="16411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4597425E-DF5C-7647-B600-A70497B20E94}"/>
                </a:ext>
              </a:extLst>
            </p:cNvPr>
            <p:cNvSpPr txBox="1"/>
            <p:nvPr/>
          </p:nvSpPr>
          <p:spPr>
            <a:xfrm>
              <a:off x="2384556" y="5274392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F5B72F1-6258-1D46-8B4C-28D067B642BD}"/>
              </a:ext>
            </a:extLst>
          </p:cNvPr>
          <p:cNvGrpSpPr/>
          <p:nvPr/>
        </p:nvGrpSpPr>
        <p:grpSpPr>
          <a:xfrm>
            <a:off x="1750742" y="5500058"/>
            <a:ext cx="1644347" cy="338554"/>
            <a:chOff x="1750742" y="5500058"/>
            <a:chExt cx="1644347" cy="338554"/>
          </a:xfrm>
        </p:grpSpPr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665F1FBC-EB6D-914C-954B-043B19E2CE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0742" y="5670973"/>
              <a:ext cx="16443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8D8925B-CD48-6346-BBE6-8AD1F024192A}"/>
                </a:ext>
              </a:extLst>
            </p:cNvPr>
            <p:cNvSpPr txBox="1"/>
            <p:nvPr/>
          </p:nvSpPr>
          <p:spPr>
            <a:xfrm>
              <a:off x="2578111" y="5500058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E3B66F0-9018-8E4D-819B-CF6530707FCC}"/>
              </a:ext>
            </a:extLst>
          </p:cNvPr>
          <p:cNvGrpSpPr/>
          <p:nvPr/>
        </p:nvGrpSpPr>
        <p:grpSpPr>
          <a:xfrm>
            <a:off x="1750742" y="5634943"/>
            <a:ext cx="1641326" cy="338554"/>
            <a:chOff x="1750742" y="5634943"/>
            <a:chExt cx="1641326" cy="338554"/>
          </a:xfrm>
        </p:grpSpPr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DB9888CD-41C5-4646-87F1-56C4C74BA5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0742" y="5804632"/>
              <a:ext cx="16413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AD494163-6EBC-544B-A9C5-6828F477C4BF}"/>
                </a:ext>
              </a:extLst>
            </p:cNvPr>
            <p:cNvSpPr txBox="1"/>
            <p:nvPr/>
          </p:nvSpPr>
          <p:spPr>
            <a:xfrm>
              <a:off x="2779553" y="5634943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CFAEFC89-AAE1-D248-8065-2DCB806A42B8}"/>
              </a:ext>
            </a:extLst>
          </p:cNvPr>
          <p:cNvSpPr/>
          <p:nvPr/>
        </p:nvSpPr>
        <p:spPr>
          <a:xfrm>
            <a:off x="8624002" y="5214579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B85586A7-784E-134B-85D7-D63EAD126974}"/>
              </a:ext>
            </a:extLst>
          </p:cNvPr>
          <p:cNvSpPr/>
          <p:nvPr/>
        </p:nvSpPr>
        <p:spPr>
          <a:xfrm>
            <a:off x="8624002" y="5303700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8A20BE8-0DED-0F46-A15A-6CA9C220DD67}"/>
              </a:ext>
            </a:extLst>
          </p:cNvPr>
          <p:cNvSpPr/>
          <p:nvPr/>
        </p:nvSpPr>
        <p:spPr>
          <a:xfrm>
            <a:off x="8620344" y="5425404"/>
            <a:ext cx="892097" cy="1103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AF7AE2C-A59F-D247-BD00-087A82CBE885}"/>
              </a:ext>
            </a:extLst>
          </p:cNvPr>
          <p:cNvSpPr txBox="1"/>
          <p:nvPr/>
        </p:nvSpPr>
        <p:spPr>
          <a:xfrm>
            <a:off x="8322039" y="2665582"/>
            <a:ext cx="256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object data requested</a:t>
            </a:r>
          </a:p>
        </p:txBody>
      </p:sp>
      <p:sp>
        <p:nvSpPr>
          <p:cNvPr id="101" name="Left Arrow 100">
            <a:extLst>
              <a:ext uri="{FF2B5EF4-FFF2-40B4-BE49-F238E27FC236}">
                <a16:creationId xmlns:a16="http://schemas.microsoft.com/office/drawing/2014/main" id="{9C9ACF7A-93F7-1144-933E-C07E1A9255BB}"/>
              </a:ext>
            </a:extLst>
          </p:cNvPr>
          <p:cNvSpPr/>
          <p:nvPr/>
        </p:nvSpPr>
        <p:spPr>
          <a:xfrm>
            <a:off x="7955470" y="4068021"/>
            <a:ext cx="596846" cy="369332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92C3131-42F8-4447-929E-4F663CB535C3}"/>
              </a:ext>
            </a:extLst>
          </p:cNvPr>
          <p:cNvSpPr/>
          <p:nvPr/>
        </p:nvSpPr>
        <p:spPr>
          <a:xfrm>
            <a:off x="10065868" y="3696565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66EC781-091E-0F4D-AB0D-84A37CFCF6E8}"/>
              </a:ext>
            </a:extLst>
          </p:cNvPr>
          <p:cNvSpPr txBox="1"/>
          <p:nvPr/>
        </p:nvSpPr>
        <p:spPr>
          <a:xfrm>
            <a:off x="9706653" y="389874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F385891B-C7EB-5245-A25D-276FD77536AB}"/>
              </a:ext>
            </a:extLst>
          </p:cNvPr>
          <p:cNvSpPr/>
          <p:nvPr/>
        </p:nvSpPr>
        <p:spPr>
          <a:xfrm>
            <a:off x="10303411" y="3858836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D8408DC-4E3D-7747-AD30-D5058E1B4D77}"/>
              </a:ext>
            </a:extLst>
          </p:cNvPr>
          <p:cNvSpPr txBox="1"/>
          <p:nvPr/>
        </p:nvSpPr>
        <p:spPr>
          <a:xfrm>
            <a:off x="9717406" y="474795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52069D3-515D-EA47-80C1-EAE65F1325BF}"/>
              </a:ext>
            </a:extLst>
          </p:cNvPr>
          <p:cNvSpPr txBox="1"/>
          <p:nvPr/>
        </p:nvSpPr>
        <p:spPr>
          <a:xfrm>
            <a:off x="9717374" y="5101897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6E9B31D-F0E0-5E40-9F14-0871A03773A6}"/>
              </a:ext>
            </a:extLst>
          </p:cNvPr>
          <p:cNvSpPr txBox="1"/>
          <p:nvPr/>
        </p:nvSpPr>
        <p:spPr>
          <a:xfrm>
            <a:off x="9722211" y="542540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D10A1F28-D7BB-BD4E-8F4C-AE1B9F56323C}"/>
              </a:ext>
            </a:extLst>
          </p:cNvPr>
          <p:cNvCxnSpPr>
            <a:cxnSpLocks/>
          </p:cNvCxnSpPr>
          <p:nvPr/>
        </p:nvCxnSpPr>
        <p:spPr>
          <a:xfrm>
            <a:off x="9583543" y="5324881"/>
            <a:ext cx="18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389079BE-214E-8B42-950F-55C58E69DED5}"/>
              </a:ext>
            </a:extLst>
          </p:cNvPr>
          <p:cNvCxnSpPr>
            <a:cxnSpLocks/>
          </p:cNvCxnSpPr>
          <p:nvPr/>
        </p:nvCxnSpPr>
        <p:spPr>
          <a:xfrm flipV="1">
            <a:off x="9589060" y="5022530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A29B81E-105C-7842-9461-2546211EC2C6}"/>
              </a:ext>
            </a:extLst>
          </p:cNvPr>
          <p:cNvCxnSpPr>
            <a:cxnSpLocks/>
          </p:cNvCxnSpPr>
          <p:nvPr/>
        </p:nvCxnSpPr>
        <p:spPr>
          <a:xfrm>
            <a:off x="9593643" y="5502519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3">
            <a:extLst>
              <a:ext uri="{FF2B5EF4-FFF2-40B4-BE49-F238E27FC236}">
                <a16:creationId xmlns:a16="http://schemas.microsoft.com/office/drawing/2014/main" id="{A8987A85-6673-8C45-92B4-FA947F072F67}"/>
              </a:ext>
            </a:extLst>
          </p:cNvPr>
          <p:cNvSpPr txBox="1">
            <a:spLocks noChangeArrowheads="1"/>
          </p:cNvSpPr>
          <p:nvPr/>
        </p:nvSpPr>
        <p:spPr>
          <a:xfrm>
            <a:off x="2410244" y="6238081"/>
            <a:ext cx="8451975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objects delivered in order requested: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2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3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wait behind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7772C53-CB21-F54B-81A4-80FA45EF0DCB}"/>
              </a:ext>
            </a:extLst>
          </p:cNvPr>
          <p:cNvGrpSpPr/>
          <p:nvPr/>
        </p:nvGrpSpPr>
        <p:grpSpPr>
          <a:xfrm>
            <a:off x="3400914" y="5195255"/>
            <a:ext cx="4029070" cy="477315"/>
            <a:chOff x="3400914" y="5195255"/>
            <a:chExt cx="4029070" cy="477315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72FF5CC6-CED4-2143-AE2B-F90140B186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0914" y="5403102"/>
              <a:ext cx="4029070" cy="269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5A06D02B-5F32-3D42-9572-49327927E15A}"/>
                </a:ext>
              </a:extLst>
            </p:cNvPr>
            <p:cNvSpPr/>
            <p:nvPr/>
          </p:nvSpPr>
          <p:spPr>
            <a:xfrm>
              <a:off x="3520812" y="5195255"/>
              <a:ext cx="3866473" cy="468804"/>
            </a:xfrm>
            <a:custGeom>
              <a:avLst/>
              <a:gdLst>
                <a:gd name="connsiteX0" fmla="*/ 0 w 3866473"/>
                <a:gd name="connsiteY0" fmla="*/ 264573 h 468804"/>
                <a:gd name="connsiteX1" fmla="*/ 0 w 3866473"/>
                <a:gd name="connsiteY1" fmla="*/ 468804 h 468804"/>
                <a:gd name="connsiteX2" fmla="*/ 3866473 w 3866473"/>
                <a:gd name="connsiteY2" fmla="*/ 204232 h 468804"/>
                <a:gd name="connsiteX3" fmla="*/ 3861832 w 3866473"/>
                <a:gd name="connsiteY3" fmla="*/ 0 h 468804"/>
                <a:gd name="connsiteX4" fmla="*/ 0 w 3866473"/>
                <a:gd name="connsiteY4" fmla="*/ 264573 h 46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6473" h="468804">
                  <a:moveTo>
                    <a:pt x="0" y="264573"/>
                  </a:moveTo>
                  <a:lnTo>
                    <a:pt x="0" y="468804"/>
                  </a:lnTo>
                  <a:lnTo>
                    <a:pt x="3866473" y="204232"/>
                  </a:lnTo>
                  <a:lnTo>
                    <a:pt x="3861832" y="0"/>
                  </a:lnTo>
                  <a:lnTo>
                    <a:pt x="0" y="2645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3" name="Slide Number Placeholder 2">
            <a:extLst>
              <a:ext uri="{FF2B5EF4-FFF2-40B4-BE49-F238E27FC236}">
                <a16:creationId xmlns:a16="http://schemas.microsoft.com/office/drawing/2014/main" id="{04B1ED28-70FB-1F43-9411-4F7106AEC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48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HTTP/2: mitigating HOL blocking</a:t>
            </a:r>
            <a:endParaRPr lang="en-US" sz="4400" dirty="0"/>
          </a:p>
        </p:txBody>
      </p:sp>
      <p:sp>
        <p:nvSpPr>
          <p:cNvPr id="272" name="Rectangle 3">
            <a:extLst>
              <a:ext uri="{FF2B5EF4-FFF2-40B4-BE49-F238E27FC236}">
                <a16:creationId xmlns:a16="http://schemas.microsoft.com/office/drawing/2014/main" id="{8CBA4EFF-1AC8-A245-B998-4DDACE8C36D2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1274501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HTTP/2: objects divided into frames, frame transmission interleaved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9C81A400-509D-8B49-94F6-4A247623F1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584" y="2902508"/>
            <a:ext cx="7778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client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1C4A8696-15E9-F34E-9D6B-A386450B2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972" y="1892257"/>
            <a:ext cx="8369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server</a:t>
            </a:r>
          </a:p>
        </p:txBody>
      </p:sp>
      <p:grpSp>
        <p:nvGrpSpPr>
          <p:cNvPr id="13" name="Group 34">
            <a:extLst>
              <a:ext uri="{FF2B5EF4-FFF2-40B4-BE49-F238E27FC236}">
                <a16:creationId xmlns:a16="http://schemas.microsoft.com/office/drawing/2014/main" id="{3F9049F0-AD0D-BB4A-9A38-AE6CD2DEE44B}"/>
              </a:ext>
            </a:extLst>
          </p:cNvPr>
          <p:cNvGrpSpPr>
            <a:grpSpLocks/>
          </p:cNvGrpSpPr>
          <p:nvPr/>
        </p:nvGrpSpPr>
        <p:grpSpPr bwMode="auto">
          <a:xfrm>
            <a:off x="7234967" y="2262203"/>
            <a:ext cx="422275" cy="685800"/>
            <a:chOff x="4140" y="429"/>
            <a:chExt cx="1425" cy="2396"/>
          </a:xfrm>
        </p:grpSpPr>
        <p:sp>
          <p:nvSpPr>
            <p:cNvPr id="14" name="Freeform 35">
              <a:extLst>
                <a:ext uri="{FF2B5EF4-FFF2-40B4-BE49-F238E27FC236}">
                  <a16:creationId xmlns:a16="http://schemas.microsoft.com/office/drawing/2014/main" id="{803C6B5A-D9D1-EB4A-A391-52C6BC681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ectangle 36">
              <a:extLst>
                <a:ext uri="{FF2B5EF4-FFF2-40B4-BE49-F238E27FC236}">
                  <a16:creationId xmlns:a16="http://schemas.microsoft.com/office/drawing/2014/main" id="{743E8922-0B4F-124B-8E08-EAFC48A26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" name="Freeform 37">
              <a:extLst>
                <a:ext uri="{FF2B5EF4-FFF2-40B4-BE49-F238E27FC236}">
                  <a16:creationId xmlns:a16="http://schemas.microsoft.com/office/drawing/2014/main" id="{B8099CED-B66E-A64F-9D64-36008CA17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 38">
              <a:extLst>
                <a:ext uri="{FF2B5EF4-FFF2-40B4-BE49-F238E27FC236}">
                  <a16:creationId xmlns:a16="http://schemas.microsoft.com/office/drawing/2014/main" id="{8E10A1E3-E714-724B-9A56-653D39FCC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39">
              <a:extLst>
                <a:ext uri="{FF2B5EF4-FFF2-40B4-BE49-F238E27FC236}">
                  <a16:creationId xmlns:a16="http://schemas.microsoft.com/office/drawing/2014/main" id="{51B7511E-9F4A-634B-B78E-ADF6D024C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9" name="Group 40">
              <a:extLst>
                <a:ext uri="{FF2B5EF4-FFF2-40B4-BE49-F238E27FC236}">
                  <a16:creationId xmlns:a16="http://schemas.microsoft.com/office/drawing/2014/main" id="{5B0CC43F-BAC2-3140-B5A3-62B0B2DB20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" name="AutoShape 41">
                <a:extLst>
                  <a:ext uri="{FF2B5EF4-FFF2-40B4-BE49-F238E27FC236}">
                    <a16:creationId xmlns:a16="http://schemas.microsoft.com/office/drawing/2014/main" id="{15BC3053-32F0-D74D-89AF-8B97E27A3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" name="AutoShape 42">
                <a:extLst>
                  <a:ext uri="{FF2B5EF4-FFF2-40B4-BE49-F238E27FC236}">
                    <a16:creationId xmlns:a16="http://schemas.microsoft.com/office/drawing/2014/main" id="{20995AA6-2DCD-3745-B56B-D4A2BD016F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" name="Rectangle 43">
              <a:extLst>
                <a:ext uri="{FF2B5EF4-FFF2-40B4-BE49-F238E27FC236}">
                  <a16:creationId xmlns:a16="http://schemas.microsoft.com/office/drawing/2014/main" id="{A0AB9F72-54CB-1348-80D1-B314D48A04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id="{9E4659C2-4E42-B443-84EF-9148F9288B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" name="AutoShape 45">
                <a:extLst>
                  <a:ext uri="{FF2B5EF4-FFF2-40B4-BE49-F238E27FC236}">
                    <a16:creationId xmlns:a16="http://schemas.microsoft.com/office/drawing/2014/main" id="{D8903B39-8265-544A-9AFB-566D599B9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" name="AutoShape 46">
                <a:extLst>
                  <a:ext uri="{FF2B5EF4-FFF2-40B4-BE49-F238E27FC236}">
                    <a16:creationId xmlns:a16="http://schemas.microsoft.com/office/drawing/2014/main" id="{FD67A903-00AF-8F4D-B4F7-1CE981372C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" name="Rectangle 47">
              <a:extLst>
                <a:ext uri="{FF2B5EF4-FFF2-40B4-BE49-F238E27FC236}">
                  <a16:creationId xmlns:a16="http://schemas.microsoft.com/office/drawing/2014/main" id="{4CE4A0E0-E439-5A47-BF8B-98C51081A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" name="Rectangle 48">
              <a:extLst>
                <a:ext uri="{FF2B5EF4-FFF2-40B4-BE49-F238E27FC236}">
                  <a16:creationId xmlns:a16="http://schemas.microsoft.com/office/drawing/2014/main" id="{9C3A9589-0AF1-484B-8D65-785BF63FA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" name="Group 49">
              <a:extLst>
                <a:ext uri="{FF2B5EF4-FFF2-40B4-BE49-F238E27FC236}">
                  <a16:creationId xmlns:a16="http://schemas.microsoft.com/office/drawing/2014/main" id="{B0BBD09F-6C03-C742-8A03-DE01670CB5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" name="AutoShape 50">
                <a:extLst>
                  <a:ext uri="{FF2B5EF4-FFF2-40B4-BE49-F238E27FC236}">
                    <a16:creationId xmlns:a16="http://schemas.microsoft.com/office/drawing/2014/main" id="{F540A08B-AEF4-A545-BD11-4851FF84E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AutoShape 51">
                <a:extLst>
                  <a:ext uri="{FF2B5EF4-FFF2-40B4-BE49-F238E27FC236}">
                    <a16:creationId xmlns:a16="http://schemas.microsoft.com/office/drawing/2014/main" id="{3E831A66-2030-664B-A089-E131017C23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110631-8DF7-8E4E-A94B-F2F52EA1E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6" name="Group 53">
              <a:extLst>
                <a:ext uri="{FF2B5EF4-FFF2-40B4-BE49-F238E27FC236}">
                  <a16:creationId xmlns:a16="http://schemas.microsoft.com/office/drawing/2014/main" id="{0605E8F2-9F9A-7648-8BA6-ABA0DFC793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" name="AutoShape 54">
                <a:extLst>
                  <a:ext uri="{FF2B5EF4-FFF2-40B4-BE49-F238E27FC236}">
                    <a16:creationId xmlns:a16="http://schemas.microsoft.com/office/drawing/2014/main" id="{D18E181B-E7B4-7D4A-A9B8-9FDE56CEBE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AutoShape 55">
                <a:extLst>
                  <a:ext uri="{FF2B5EF4-FFF2-40B4-BE49-F238E27FC236}">
                    <a16:creationId xmlns:a16="http://schemas.microsoft.com/office/drawing/2014/main" id="{0A0D2D66-4293-5E42-AB2B-B27978D8D7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" name="Rectangle 56">
              <a:extLst>
                <a:ext uri="{FF2B5EF4-FFF2-40B4-BE49-F238E27FC236}">
                  <a16:creationId xmlns:a16="http://schemas.microsoft.com/office/drawing/2014/main" id="{29DA363B-DCCE-0E42-97D8-C3675780D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003F54F8-B50A-A745-830C-199E1BDB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 58">
              <a:extLst>
                <a:ext uri="{FF2B5EF4-FFF2-40B4-BE49-F238E27FC236}">
                  <a16:creationId xmlns:a16="http://schemas.microsoft.com/office/drawing/2014/main" id="{7C5A7536-BE63-4040-ABA1-74B2DEB36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Oval 59">
              <a:extLst>
                <a:ext uri="{FF2B5EF4-FFF2-40B4-BE49-F238E27FC236}">
                  <a16:creationId xmlns:a16="http://schemas.microsoft.com/office/drawing/2014/main" id="{22686AD2-E3C1-444A-BFBF-DA4357778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A511E8EF-CCBE-984C-81CA-5741AD13A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AutoShape 61">
              <a:extLst>
                <a:ext uri="{FF2B5EF4-FFF2-40B4-BE49-F238E27FC236}">
                  <a16:creationId xmlns:a16="http://schemas.microsoft.com/office/drawing/2014/main" id="{E12F38C4-3DA7-4848-A901-A1CCC93301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" name="AutoShape 62">
              <a:extLst>
                <a:ext uri="{FF2B5EF4-FFF2-40B4-BE49-F238E27FC236}">
                  <a16:creationId xmlns:a16="http://schemas.microsoft.com/office/drawing/2014/main" id="{48A88A52-5BBB-4743-AF8B-09BA6FDF0D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" name="Oval 63">
              <a:extLst>
                <a:ext uri="{FF2B5EF4-FFF2-40B4-BE49-F238E27FC236}">
                  <a16:creationId xmlns:a16="http://schemas.microsoft.com/office/drawing/2014/main" id="{D48CE070-E4DE-984E-B8A5-1FAECB3FCE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" name="Oval 64">
              <a:extLst>
                <a:ext uri="{FF2B5EF4-FFF2-40B4-BE49-F238E27FC236}">
                  <a16:creationId xmlns:a16="http://schemas.microsoft.com/office/drawing/2014/main" id="{3AACC7F2-958D-5A4E-B37D-C55208B6F9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6" name="Oval 65">
              <a:extLst>
                <a:ext uri="{FF2B5EF4-FFF2-40B4-BE49-F238E27FC236}">
                  <a16:creationId xmlns:a16="http://schemas.microsoft.com/office/drawing/2014/main" id="{F26427F9-3E33-EB43-B662-FA88A41C6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8F1829D6-46E0-BC42-B764-C952B46A2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6" name="Group 67">
            <a:extLst>
              <a:ext uri="{FF2B5EF4-FFF2-40B4-BE49-F238E27FC236}">
                <a16:creationId xmlns:a16="http://schemas.microsoft.com/office/drawing/2014/main" id="{E398CB23-1767-0048-89F5-62C5E9AF7865}"/>
              </a:ext>
            </a:extLst>
          </p:cNvPr>
          <p:cNvGrpSpPr>
            <a:grpSpLocks/>
          </p:cNvGrpSpPr>
          <p:nvPr/>
        </p:nvGrpSpPr>
        <p:grpSpPr bwMode="auto">
          <a:xfrm>
            <a:off x="2885332" y="2291964"/>
            <a:ext cx="742950" cy="742950"/>
            <a:chOff x="-44" y="1473"/>
            <a:chExt cx="981" cy="1105"/>
          </a:xfrm>
        </p:grpSpPr>
        <p:pic>
          <p:nvPicPr>
            <p:cNvPr id="47" name="Picture 68" descr="desktop_computer_stylized_medium">
              <a:extLst>
                <a:ext uri="{FF2B5EF4-FFF2-40B4-BE49-F238E27FC236}">
                  <a16:creationId xmlns:a16="http://schemas.microsoft.com/office/drawing/2014/main" id="{8EC7FF3D-42E5-D345-8DA9-637E325A41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Freeform 69">
              <a:extLst>
                <a:ext uri="{FF2B5EF4-FFF2-40B4-BE49-F238E27FC236}">
                  <a16:creationId xmlns:a16="http://schemas.microsoft.com/office/drawing/2014/main" id="{A9F3AAA5-0B80-934E-BA4C-75AD71012D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FD5BA50-AF40-4342-8C77-22AF37730C06}"/>
              </a:ext>
            </a:extLst>
          </p:cNvPr>
          <p:cNvCxnSpPr>
            <a:cxnSpLocks/>
          </p:cNvCxnSpPr>
          <p:nvPr/>
        </p:nvCxnSpPr>
        <p:spPr>
          <a:xfrm>
            <a:off x="3526536" y="2791484"/>
            <a:ext cx="3910012" cy="2607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CF97F68-AA2C-FB49-ABBC-199B7521D0A1}"/>
              </a:ext>
            </a:extLst>
          </p:cNvPr>
          <p:cNvSpPr txBox="1"/>
          <p:nvPr/>
        </p:nvSpPr>
        <p:spPr>
          <a:xfrm>
            <a:off x="6093263" y="2667596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54675CA-3B4C-CC4F-AFB8-7456C2CEC59A}"/>
              </a:ext>
            </a:extLst>
          </p:cNvPr>
          <p:cNvSpPr txBox="1"/>
          <p:nvPr/>
        </p:nvSpPr>
        <p:spPr>
          <a:xfrm>
            <a:off x="5291796" y="25967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BB1F67B-C0F8-024A-91A3-3517B8E3A8B6}"/>
              </a:ext>
            </a:extLst>
          </p:cNvPr>
          <p:cNvSpPr txBox="1"/>
          <p:nvPr/>
        </p:nvSpPr>
        <p:spPr>
          <a:xfrm>
            <a:off x="4513773" y="2538104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3D26801-4441-6448-9C51-E7BF273943AE}"/>
              </a:ext>
            </a:extLst>
          </p:cNvPr>
          <p:cNvSpPr txBox="1"/>
          <p:nvPr/>
        </p:nvSpPr>
        <p:spPr>
          <a:xfrm>
            <a:off x="3721264" y="24738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8B400F4-D655-EC45-9A58-A60137EE250C}"/>
              </a:ext>
            </a:extLst>
          </p:cNvPr>
          <p:cNvCxnSpPr>
            <a:cxnSpLocks/>
          </p:cNvCxnSpPr>
          <p:nvPr/>
        </p:nvCxnSpPr>
        <p:spPr>
          <a:xfrm flipH="1">
            <a:off x="3347464" y="5534648"/>
            <a:ext cx="4093672" cy="2751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38FF6E3C-DC0A-2A42-A83A-2B0D55A3D376}"/>
              </a:ext>
            </a:extLst>
          </p:cNvPr>
          <p:cNvSpPr/>
          <p:nvPr/>
        </p:nvSpPr>
        <p:spPr>
          <a:xfrm>
            <a:off x="8620343" y="3108868"/>
            <a:ext cx="892098" cy="19713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90AB6BC-5FA2-CD42-9930-4B26196539D4}"/>
              </a:ext>
            </a:extLst>
          </p:cNvPr>
          <p:cNvSpPr/>
          <p:nvPr/>
        </p:nvSpPr>
        <p:spPr>
          <a:xfrm>
            <a:off x="8624001" y="5094824"/>
            <a:ext cx="892097" cy="110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AF7FDDA2-EA85-004E-AB1B-97A9090ECD2A}"/>
              </a:ext>
            </a:extLst>
          </p:cNvPr>
          <p:cNvSpPr/>
          <p:nvPr/>
        </p:nvSpPr>
        <p:spPr>
          <a:xfrm>
            <a:off x="3486512" y="3835610"/>
            <a:ext cx="3867383" cy="1978529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67383 w 3876052"/>
              <a:gd name="connsiteY0" fmla="*/ 0 h 2226179"/>
              <a:gd name="connsiteX1" fmla="*/ 411 w 3876052"/>
              <a:gd name="connsiteY1" fmla="*/ 273465 h 2226179"/>
              <a:gd name="connsiteX2" fmla="*/ 411 w 3876052"/>
              <a:gd name="connsiteY2" fmla="*/ 2226179 h 2226179"/>
              <a:gd name="connsiteX3" fmla="*/ 3875929 w 3876052"/>
              <a:gd name="connsiteY3" fmla="*/ 1956987 h 2226179"/>
              <a:gd name="connsiteX4" fmla="*/ 3867383 w 3876052"/>
              <a:gd name="connsiteY4" fmla="*/ 0 h 2226179"/>
              <a:gd name="connsiteX0" fmla="*/ 3867383 w 3871845"/>
              <a:gd name="connsiteY0" fmla="*/ 0 h 2226179"/>
              <a:gd name="connsiteX1" fmla="*/ 411 w 3871845"/>
              <a:gd name="connsiteY1" fmla="*/ 273465 h 2226179"/>
              <a:gd name="connsiteX2" fmla="*/ 411 w 3871845"/>
              <a:gd name="connsiteY2" fmla="*/ 2226179 h 2226179"/>
              <a:gd name="connsiteX3" fmla="*/ 3871656 w 3871845"/>
              <a:gd name="connsiteY3" fmla="*/ 1969806 h 2226179"/>
              <a:gd name="connsiteX4" fmla="*/ 3867383 w 3871845"/>
              <a:gd name="connsiteY4" fmla="*/ 0 h 2226179"/>
              <a:gd name="connsiteX0" fmla="*/ 3867383 w 3872034"/>
              <a:gd name="connsiteY0" fmla="*/ 0 h 2226179"/>
              <a:gd name="connsiteX1" fmla="*/ 411 w 3872034"/>
              <a:gd name="connsiteY1" fmla="*/ 273465 h 2226179"/>
              <a:gd name="connsiteX2" fmla="*/ 411 w 3872034"/>
              <a:gd name="connsiteY2" fmla="*/ 2226179 h 2226179"/>
              <a:gd name="connsiteX3" fmla="*/ 3871656 w 3872034"/>
              <a:gd name="connsiteY3" fmla="*/ 1969806 h 2226179"/>
              <a:gd name="connsiteX4" fmla="*/ 3867383 w 3872034"/>
              <a:gd name="connsiteY4" fmla="*/ 0 h 2226179"/>
              <a:gd name="connsiteX0" fmla="*/ 3867383 w 3868169"/>
              <a:gd name="connsiteY0" fmla="*/ 0 h 2226179"/>
              <a:gd name="connsiteX1" fmla="*/ 411 w 3868169"/>
              <a:gd name="connsiteY1" fmla="*/ 273465 h 2226179"/>
              <a:gd name="connsiteX2" fmla="*/ 411 w 3868169"/>
              <a:gd name="connsiteY2" fmla="*/ 2226179 h 2226179"/>
              <a:gd name="connsiteX3" fmla="*/ 3863110 w 3868169"/>
              <a:gd name="connsiteY3" fmla="*/ 1969806 h 2226179"/>
              <a:gd name="connsiteX4" fmla="*/ 3867383 w 3868169"/>
              <a:gd name="connsiteY4" fmla="*/ 0 h 2226179"/>
              <a:gd name="connsiteX0" fmla="*/ 3867383 w 3867817"/>
              <a:gd name="connsiteY0" fmla="*/ 0 h 2226179"/>
              <a:gd name="connsiteX1" fmla="*/ 411 w 3867817"/>
              <a:gd name="connsiteY1" fmla="*/ 273465 h 2226179"/>
              <a:gd name="connsiteX2" fmla="*/ 411 w 3867817"/>
              <a:gd name="connsiteY2" fmla="*/ 2226179 h 2226179"/>
              <a:gd name="connsiteX3" fmla="*/ 3856760 w 3867817"/>
              <a:gd name="connsiteY3" fmla="*/ 1718981 h 2226179"/>
              <a:gd name="connsiteX4" fmla="*/ 3867383 w 3867817"/>
              <a:gd name="connsiteY4" fmla="*/ 0 h 2226179"/>
              <a:gd name="connsiteX0" fmla="*/ 3867383 w 3867817"/>
              <a:gd name="connsiteY0" fmla="*/ 0 h 1978529"/>
              <a:gd name="connsiteX1" fmla="*/ 411 w 3867817"/>
              <a:gd name="connsiteY1" fmla="*/ 273465 h 1978529"/>
              <a:gd name="connsiteX2" fmla="*/ 411 w 3867817"/>
              <a:gd name="connsiteY2" fmla="*/ 1978529 h 1978529"/>
              <a:gd name="connsiteX3" fmla="*/ 3856760 w 3867817"/>
              <a:gd name="connsiteY3" fmla="*/ 1718981 h 1978529"/>
              <a:gd name="connsiteX4" fmla="*/ 3867383 w 3867817"/>
              <a:gd name="connsiteY4" fmla="*/ 0 h 1978529"/>
              <a:gd name="connsiteX0" fmla="*/ 3867383 w 3867383"/>
              <a:gd name="connsiteY0" fmla="*/ 0 h 1978529"/>
              <a:gd name="connsiteX1" fmla="*/ 411 w 3867383"/>
              <a:gd name="connsiteY1" fmla="*/ 273465 h 1978529"/>
              <a:gd name="connsiteX2" fmla="*/ 411 w 3867383"/>
              <a:gd name="connsiteY2" fmla="*/ 1978529 h 1978529"/>
              <a:gd name="connsiteX3" fmla="*/ 3856760 w 3867383"/>
              <a:gd name="connsiteY3" fmla="*/ 1718981 h 1978529"/>
              <a:gd name="connsiteX4" fmla="*/ 3867383 w 3867383"/>
              <a:gd name="connsiteY4" fmla="*/ 0 h 1978529"/>
              <a:gd name="connsiteX0" fmla="*/ 3867383 w 3867383"/>
              <a:gd name="connsiteY0" fmla="*/ 0 h 1978529"/>
              <a:gd name="connsiteX1" fmla="*/ 411 w 3867383"/>
              <a:gd name="connsiteY1" fmla="*/ 273465 h 1978529"/>
              <a:gd name="connsiteX2" fmla="*/ 411 w 3867383"/>
              <a:gd name="connsiteY2" fmla="*/ 1978529 h 1978529"/>
              <a:gd name="connsiteX3" fmla="*/ 3856760 w 3867383"/>
              <a:gd name="connsiteY3" fmla="*/ 1718981 h 1978529"/>
              <a:gd name="connsiteX4" fmla="*/ 3867383 w 3867383"/>
              <a:gd name="connsiteY4" fmla="*/ 0 h 1978529"/>
              <a:gd name="connsiteX0" fmla="*/ 3867383 w 3867383"/>
              <a:gd name="connsiteY0" fmla="*/ 0 h 1978529"/>
              <a:gd name="connsiteX1" fmla="*/ 411 w 3867383"/>
              <a:gd name="connsiteY1" fmla="*/ 273465 h 1978529"/>
              <a:gd name="connsiteX2" fmla="*/ 411 w 3867383"/>
              <a:gd name="connsiteY2" fmla="*/ 1978529 h 1978529"/>
              <a:gd name="connsiteX3" fmla="*/ 3856760 w 3867383"/>
              <a:gd name="connsiteY3" fmla="*/ 1718981 h 1978529"/>
              <a:gd name="connsiteX4" fmla="*/ 3867383 w 3867383"/>
              <a:gd name="connsiteY4" fmla="*/ 0 h 1978529"/>
              <a:gd name="connsiteX0" fmla="*/ 3867383 w 3867383"/>
              <a:gd name="connsiteY0" fmla="*/ 0 h 1978529"/>
              <a:gd name="connsiteX1" fmla="*/ 411 w 3867383"/>
              <a:gd name="connsiteY1" fmla="*/ 273465 h 1978529"/>
              <a:gd name="connsiteX2" fmla="*/ 411 w 3867383"/>
              <a:gd name="connsiteY2" fmla="*/ 1978529 h 1978529"/>
              <a:gd name="connsiteX3" fmla="*/ 3856760 w 3867383"/>
              <a:gd name="connsiteY3" fmla="*/ 1718981 h 1978529"/>
              <a:gd name="connsiteX4" fmla="*/ 3867383 w 3867383"/>
              <a:gd name="connsiteY4" fmla="*/ 0 h 197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7383" h="1978529">
                <a:moveTo>
                  <a:pt x="3867383" y="0"/>
                </a:moveTo>
                <a:lnTo>
                  <a:pt x="411" y="273465"/>
                </a:lnTo>
                <a:cubicBezTo>
                  <a:pt x="1835" y="927218"/>
                  <a:pt x="-1013" y="1324776"/>
                  <a:pt x="411" y="1978529"/>
                </a:cubicBezTo>
                <a:lnTo>
                  <a:pt x="3856760" y="1718981"/>
                </a:lnTo>
                <a:cubicBezTo>
                  <a:pt x="3862689" y="443848"/>
                  <a:pt x="3861223" y="1457627"/>
                  <a:pt x="386738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40D71812-E6AC-D143-8CC1-FD1BA4C52E80}"/>
              </a:ext>
            </a:extLst>
          </p:cNvPr>
          <p:cNvSpPr/>
          <p:nvPr/>
        </p:nvSpPr>
        <p:spPr>
          <a:xfrm>
            <a:off x="3479865" y="3207657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92661 w 3892661"/>
              <a:gd name="connsiteY0" fmla="*/ 0 h 6403180"/>
              <a:gd name="connsiteX1" fmla="*/ 25689 w 3892661"/>
              <a:gd name="connsiteY1" fmla="*/ 273465 h 6403180"/>
              <a:gd name="connsiteX2" fmla="*/ 51 w 3892661"/>
              <a:gd name="connsiteY2" fmla="*/ 6403180 h 6403180"/>
              <a:gd name="connsiteX3" fmla="*/ 3888388 w 3892661"/>
              <a:gd name="connsiteY3" fmla="*/ 1974078 h 6403180"/>
              <a:gd name="connsiteX4" fmla="*/ 3892661 w 3892661"/>
              <a:gd name="connsiteY4" fmla="*/ 0 h 6403180"/>
              <a:gd name="connsiteX0" fmla="*/ 3896882 w 3896882"/>
              <a:gd name="connsiteY0" fmla="*/ 0 h 6403180"/>
              <a:gd name="connsiteX1" fmla="*/ 0 w 3896882"/>
              <a:gd name="connsiteY1" fmla="*/ 4599655 h 6403180"/>
              <a:gd name="connsiteX2" fmla="*/ 4272 w 3896882"/>
              <a:gd name="connsiteY2" fmla="*/ 6403180 h 6403180"/>
              <a:gd name="connsiteX3" fmla="*/ 3892609 w 3896882"/>
              <a:gd name="connsiteY3" fmla="*/ 1974078 h 6403180"/>
              <a:gd name="connsiteX4" fmla="*/ 3896882 w 3896882"/>
              <a:gd name="connsiteY4" fmla="*/ 0 h 6403180"/>
              <a:gd name="connsiteX0" fmla="*/ 3893021 w 3893021"/>
              <a:gd name="connsiteY0" fmla="*/ 0 h 6403180"/>
              <a:gd name="connsiteX1" fmla="*/ 412 w 3893021"/>
              <a:gd name="connsiteY1" fmla="*/ 4152108 h 6403180"/>
              <a:gd name="connsiteX2" fmla="*/ 411 w 3893021"/>
              <a:gd name="connsiteY2" fmla="*/ 6403180 h 6403180"/>
              <a:gd name="connsiteX3" fmla="*/ 3888748 w 3893021"/>
              <a:gd name="connsiteY3" fmla="*/ 1974078 h 6403180"/>
              <a:gd name="connsiteX4" fmla="*/ 3893021 w 3893021"/>
              <a:gd name="connsiteY4" fmla="*/ 0 h 6403180"/>
              <a:gd name="connsiteX0" fmla="*/ 3892651 w 3892651"/>
              <a:gd name="connsiteY0" fmla="*/ 0 h 6403180"/>
              <a:gd name="connsiteX1" fmla="*/ 34226 w 3892651"/>
              <a:gd name="connsiteY1" fmla="*/ 4375864 h 6403180"/>
              <a:gd name="connsiteX2" fmla="*/ 41 w 3892651"/>
              <a:gd name="connsiteY2" fmla="*/ 6403180 h 6403180"/>
              <a:gd name="connsiteX3" fmla="*/ 3888378 w 3892651"/>
              <a:gd name="connsiteY3" fmla="*/ 1974078 h 6403180"/>
              <a:gd name="connsiteX4" fmla="*/ 3892651 w 3892651"/>
              <a:gd name="connsiteY4" fmla="*/ 0 h 6403180"/>
              <a:gd name="connsiteX0" fmla="*/ 3875591 w 3875591"/>
              <a:gd name="connsiteY0" fmla="*/ 0 h 6552362"/>
              <a:gd name="connsiteX1" fmla="*/ 17166 w 3875591"/>
              <a:gd name="connsiteY1" fmla="*/ 4375864 h 6552362"/>
              <a:gd name="connsiteX2" fmla="*/ 73 w 3875591"/>
              <a:gd name="connsiteY2" fmla="*/ 6552362 h 6552362"/>
              <a:gd name="connsiteX3" fmla="*/ 3871318 w 3875591"/>
              <a:gd name="connsiteY3" fmla="*/ 1974078 h 6552362"/>
              <a:gd name="connsiteX4" fmla="*/ 3875591 w 3875591"/>
              <a:gd name="connsiteY4" fmla="*/ 0 h 6552362"/>
              <a:gd name="connsiteX0" fmla="*/ 3875928 w 3875928"/>
              <a:gd name="connsiteY0" fmla="*/ 0 h 6552362"/>
              <a:gd name="connsiteX1" fmla="*/ 412 w 3875928"/>
              <a:gd name="connsiteY1" fmla="*/ 4599620 h 6552362"/>
              <a:gd name="connsiteX2" fmla="*/ 410 w 3875928"/>
              <a:gd name="connsiteY2" fmla="*/ 6552362 h 6552362"/>
              <a:gd name="connsiteX3" fmla="*/ 3871655 w 3875928"/>
              <a:gd name="connsiteY3" fmla="*/ 1974078 h 6552362"/>
              <a:gd name="connsiteX4" fmla="*/ 3875928 w 3875928"/>
              <a:gd name="connsiteY4" fmla="*/ 0 h 6552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0D09925-DD27-D34F-926D-3DCC96A914D5}"/>
              </a:ext>
            </a:extLst>
          </p:cNvPr>
          <p:cNvSpPr/>
          <p:nvPr/>
        </p:nvSpPr>
        <p:spPr>
          <a:xfrm>
            <a:off x="3479865" y="3336618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92661 w 3892661"/>
              <a:gd name="connsiteY0" fmla="*/ 0 h 6403180"/>
              <a:gd name="connsiteX1" fmla="*/ 25689 w 3892661"/>
              <a:gd name="connsiteY1" fmla="*/ 273465 h 6403180"/>
              <a:gd name="connsiteX2" fmla="*/ 51 w 3892661"/>
              <a:gd name="connsiteY2" fmla="*/ 6403180 h 6403180"/>
              <a:gd name="connsiteX3" fmla="*/ 3888388 w 3892661"/>
              <a:gd name="connsiteY3" fmla="*/ 1974078 h 6403180"/>
              <a:gd name="connsiteX4" fmla="*/ 3892661 w 3892661"/>
              <a:gd name="connsiteY4" fmla="*/ 0 h 6403180"/>
              <a:gd name="connsiteX0" fmla="*/ 3896882 w 3896882"/>
              <a:gd name="connsiteY0" fmla="*/ 0 h 6403180"/>
              <a:gd name="connsiteX1" fmla="*/ 0 w 3896882"/>
              <a:gd name="connsiteY1" fmla="*/ 4599655 h 6403180"/>
              <a:gd name="connsiteX2" fmla="*/ 4272 w 3896882"/>
              <a:gd name="connsiteY2" fmla="*/ 6403180 h 6403180"/>
              <a:gd name="connsiteX3" fmla="*/ 3892609 w 3896882"/>
              <a:gd name="connsiteY3" fmla="*/ 1974078 h 6403180"/>
              <a:gd name="connsiteX4" fmla="*/ 3896882 w 3896882"/>
              <a:gd name="connsiteY4" fmla="*/ 0 h 6403180"/>
              <a:gd name="connsiteX0" fmla="*/ 3893021 w 3893021"/>
              <a:gd name="connsiteY0" fmla="*/ 0 h 6403180"/>
              <a:gd name="connsiteX1" fmla="*/ 412 w 3893021"/>
              <a:gd name="connsiteY1" fmla="*/ 4152108 h 6403180"/>
              <a:gd name="connsiteX2" fmla="*/ 411 w 3893021"/>
              <a:gd name="connsiteY2" fmla="*/ 6403180 h 6403180"/>
              <a:gd name="connsiteX3" fmla="*/ 3888748 w 3893021"/>
              <a:gd name="connsiteY3" fmla="*/ 1974078 h 6403180"/>
              <a:gd name="connsiteX4" fmla="*/ 3893021 w 3893021"/>
              <a:gd name="connsiteY4" fmla="*/ 0 h 6403180"/>
              <a:gd name="connsiteX0" fmla="*/ 3892651 w 3892651"/>
              <a:gd name="connsiteY0" fmla="*/ 0 h 6403180"/>
              <a:gd name="connsiteX1" fmla="*/ 34226 w 3892651"/>
              <a:gd name="connsiteY1" fmla="*/ 4375864 h 6403180"/>
              <a:gd name="connsiteX2" fmla="*/ 41 w 3892651"/>
              <a:gd name="connsiteY2" fmla="*/ 6403180 h 6403180"/>
              <a:gd name="connsiteX3" fmla="*/ 3888378 w 3892651"/>
              <a:gd name="connsiteY3" fmla="*/ 1974078 h 6403180"/>
              <a:gd name="connsiteX4" fmla="*/ 3892651 w 3892651"/>
              <a:gd name="connsiteY4" fmla="*/ 0 h 6403180"/>
              <a:gd name="connsiteX0" fmla="*/ 3875591 w 3875591"/>
              <a:gd name="connsiteY0" fmla="*/ 0 h 6552362"/>
              <a:gd name="connsiteX1" fmla="*/ 17166 w 3875591"/>
              <a:gd name="connsiteY1" fmla="*/ 4375864 h 6552362"/>
              <a:gd name="connsiteX2" fmla="*/ 73 w 3875591"/>
              <a:gd name="connsiteY2" fmla="*/ 6552362 h 6552362"/>
              <a:gd name="connsiteX3" fmla="*/ 3871318 w 3875591"/>
              <a:gd name="connsiteY3" fmla="*/ 1974078 h 6552362"/>
              <a:gd name="connsiteX4" fmla="*/ 3875591 w 3875591"/>
              <a:gd name="connsiteY4" fmla="*/ 0 h 6552362"/>
              <a:gd name="connsiteX0" fmla="*/ 3875928 w 3875928"/>
              <a:gd name="connsiteY0" fmla="*/ 0 h 6552362"/>
              <a:gd name="connsiteX1" fmla="*/ 412 w 3875928"/>
              <a:gd name="connsiteY1" fmla="*/ 4599620 h 6552362"/>
              <a:gd name="connsiteX2" fmla="*/ 410 w 3875928"/>
              <a:gd name="connsiteY2" fmla="*/ 6552362 h 6552362"/>
              <a:gd name="connsiteX3" fmla="*/ 3871655 w 3875928"/>
              <a:gd name="connsiteY3" fmla="*/ 1974078 h 6552362"/>
              <a:gd name="connsiteX4" fmla="*/ 3875928 w 3875928"/>
              <a:gd name="connsiteY4" fmla="*/ 0 h 6552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E5D9F6BF-C428-4448-A3F0-EC7E244381F1}"/>
              </a:ext>
            </a:extLst>
          </p:cNvPr>
          <p:cNvSpPr/>
          <p:nvPr/>
        </p:nvSpPr>
        <p:spPr>
          <a:xfrm>
            <a:off x="3485129" y="3468086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92661 w 3892661"/>
              <a:gd name="connsiteY0" fmla="*/ 0 h 6403180"/>
              <a:gd name="connsiteX1" fmla="*/ 25689 w 3892661"/>
              <a:gd name="connsiteY1" fmla="*/ 273465 h 6403180"/>
              <a:gd name="connsiteX2" fmla="*/ 51 w 3892661"/>
              <a:gd name="connsiteY2" fmla="*/ 6403180 h 6403180"/>
              <a:gd name="connsiteX3" fmla="*/ 3888388 w 3892661"/>
              <a:gd name="connsiteY3" fmla="*/ 1974078 h 6403180"/>
              <a:gd name="connsiteX4" fmla="*/ 3892661 w 3892661"/>
              <a:gd name="connsiteY4" fmla="*/ 0 h 6403180"/>
              <a:gd name="connsiteX0" fmla="*/ 3896882 w 3896882"/>
              <a:gd name="connsiteY0" fmla="*/ 0 h 6403180"/>
              <a:gd name="connsiteX1" fmla="*/ 0 w 3896882"/>
              <a:gd name="connsiteY1" fmla="*/ 4599655 h 6403180"/>
              <a:gd name="connsiteX2" fmla="*/ 4272 w 3896882"/>
              <a:gd name="connsiteY2" fmla="*/ 6403180 h 6403180"/>
              <a:gd name="connsiteX3" fmla="*/ 3892609 w 3896882"/>
              <a:gd name="connsiteY3" fmla="*/ 1974078 h 6403180"/>
              <a:gd name="connsiteX4" fmla="*/ 3896882 w 3896882"/>
              <a:gd name="connsiteY4" fmla="*/ 0 h 6403180"/>
              <a:gd name="connsiteX0" fmla="*/ 3893021 w 3893021"/>
              <a:gd name="connsiteY0" fmla="*/ 0 h 6403180"/>
              <a:gd name="connsiteX1" fmla="*/ 412 w 3893021"/>
              <a:gd name="connsiteY1" fmla="*/ 4152108 h 6403180"/>
              <a:gd name="connsiteX2" fmla="*/ 411 w 3893021"/>
              <a:gd name="connsiteY2" fmla="*/ 6403180 h 6403180"/>
              <a:gd name="connsiteX3" fmla="*/ 3888748 w 3893021"/>
              <a:gd name="connsiteY3" fmla="*/ 1974078 h 6403180"/>
              <a:gd name="connsiteX4" fmla="*/ 3893021 w 3893021"/>
              <a:gd name="connsiteY4" fmla="*/ 0 h 6403180"/>
              <a:gd name="connsiteX0" fmla="*/ 3892651 w 3892651"/>
              <a:gd name="connsiteY0" fmla="*/ 0 h 6403180"/>
              <a:gd name="connsiteX1" fmla="*/ 34226 w 3892651"/>
              <a:gd name="connsiteY1" fmla="*/ 4375864 h 6403180"/>
              <a:gd name="connsiteX2" fmla="*/ 41 w 3892651"/>
              <a:gd name="connsiteY2" fmla="*/ 6403180 h 6403180"/>
              <a:gd name="connsiteX3" fmla="*/ 3888378 w 3892651"/>
              <a:gd name="connsiteY3" fmla="*/ 1974078 h 6403180"/>
              <a:gd name="connsiteX4" fmla="*/ 3892651 w 3892651"/>
              <a:gd name="connsiteY4" fmla="*/ 0 h 6403180"/>
              <a:gd name="connsiteX0" fmla="*/ 3875591 w 3875591"/>
              <a:gd name="connsiteY0" fmla="*/ 0 h 6552362"/>
              <a:gd name="connsiteX1" fmla="*/ 17166 w 3875591"/>
              <a:gd name="connsiteY1" fmla="*/ 4375864 h 6552362"/>
              <a:gd name="connsiteX2" fmla="*/ 73 w 3875591"/>
              <a:gd name="connsiteY2" fmla="*/ 6552362 h 6552362"/>
              <a:gd name="connsiteX3" fmla="*/ 3871318 w 3875591"/>
              <a:gd name="connsiteY3" fmla="*/ 1974078 h 6552362"/>
              <a:gd name="connsiteX4" fmla="*/ 3875591 w 3875591"/>
              <a:gd name="connsiteY4" fmla="*/ 0 h 6552362"/>
              <a:gd name="connsiteX0" fmla="*/ 3875928 w 3875928"/>
              <a:gd name="connsiteY0" fmla="*/ 0 h 6552362"/>
              <a:gd name="connsiteX1" fmla="*/ 412 w 3875928"/>
              <a:gd name="connsiteY1" fmla="*/ 4599620 h 6552362"/>
              <a:gd name="connsiteX2" fmla="*/ 410 w 3875928"/>
              <a:gd name="connsiteY2" fmla="*/ 6552362 h 6552362"/>
              <a:gd name="connsiteX3" fmla="*/ 3871655 w 3875928"/>
              <a:gd name="connsiteY3" fmla="*/ 1974078 h 6552362"/>
              <a:gd name="connsiteX4" fmla="*/ 3875928 w 3875928"/>
              <a:gd name="connsiteY4" fmla="*/ 0 h 6552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0D49D93-5523-2D40-A4B4-2C25959CCB4C}"/>
              </a:ext>
            </a:extLst>
          </p:cNvPr>
          <p:cNvSpPr/>
          <p:nvPr/>
        </p:nvSpPr>
        <p:spPr>
          <a:xfrm>
            <a:off x="2231742" y="3441675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0822AF-19CE-9944-A719-6386C461356D}"/>
              </a:ext>
            </a:extLst>
          </p:cNvPr>
          <p:cNvGrpSpPr/>
          <p:nvPr/>
        </p:nvGrpSpPr>
        <p:grpSpPr>
          <a:xfrm>
            <a:off x="1770738" y="3385789"/>
            <a:ext cx="1641327" cy="338554"/>
            <a:chOff x="1770738" y="3385789"/>
            <a:chExt cx="1641327" cy="338554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720A34E6-D1D9-9946-A671-F07C730518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70738" y="3564111"/>
              <a:ext cx="16413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24E2305-8E5C-AA43-A3E7-0B4250CBA647}"/>
                </a:ext>
              </a:extLst>
            </p:cNvPr>
            <p:cNvSpPr txBox="1"/>
            <p:nvPr/>
          </p:nvSpPr>
          <p:spPr>
            <a:xfrm>
              <a:off x="2156066" y="3385789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63ACB7C6-C932-A244-9314-0E6B7F0BABA7}"/>
              </a:ext>
            </a:extLst>
          </p:cNvPr>
          <p:cNvSpPr/>
          <p:nvPr/>
        </p:nvSpPr>
        <p:spPr>
          <a:xfrm>
            <a:off x="2369264" y="3728151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813376-E418-2342-A851-A732B9438E05}"/>
              </a:ext>
            </a:extLst>
          </p:cNvPr>
          <p:cNvGrpSpPr/>
          <p:nvPr/>
        </p:nvGrpSpPr>
        <p:grpSpPr>
          <a:xfrm>
            <a:off x="1759658" y="3661763"/>
            <a:ext cx="1641172" cy="338554"/>
            <a:chOff x="1759658" y="3661763"/>
            <a:chExt cx="1641172" cy="338554"/>
          </a:xfrm>
        </p:grpSpPr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6CC15AA8-A7F6-FE4A-B121-E8AC009EFE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9658" y="3839649"/>
              <a:ext cx="16411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AD494163-6EBC-544B-A9C5-6828F477C4BF}"/>
                </a:ext>
              </a:extLst>
            </p:cNvPr>
            <p:cNvSpPr txBox="1"/>
            <p:nvPr/>
          </p:nvSpPr>
          <p:spPr>
            <a:xfrm>
              <a:off x="2315510" y="3661763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CFAEFC89-AAE1-D248-8065-2DCB806A42B8}"/>
              </a:ext>
            </a:extLst>
          </p:cNvPr>
          <p:cNvSpPr/>
          <p:nvPr/>
        </p:nvSpPr>
        <p:spPr>
          <a:xfrm>
            <a:off x="8624002" y="5214579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B85586A7-784E-134B-85D7-D63EAD126974}"/>
              </a:ext>
            </a:extLst>
          </p:cNvPr>
          <p:cNvSpPr/>
          <p:nvPr/>
        </p:nvSpPr>
        <p:spPr>
          <a:xfrm>
            <a:off x="8624002" y="5303700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8A20BE8-0DED-0F46-A15A-6CA9C220DD67}"/>
              </a:ext>
            </a:extLst>
          </p:cNvPr>
          <p:cNvSpPr/>
          <p:nvPr/>
        </p:nvSpPr>
        <p:spPr>
          <a:xfrm>
            <a:off x="8620344" y="5425404"/>
            <a:ext cx="892097" cy="1103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AF7AE2C-A59F-D247-BD00-087A82CBE885}"/>
              </a:ext>
            </a:extLst>
          </p:cNvPr>
          <p:cNvSpPr txBox="1"/>
          <p:nvPr/>
        </p:nvSpPr>
        <p:spPr>
          <a:xfrm>
            <a:off x="8345639" y="2644827"/>
            <a:ext cx="256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object data requested</a:t>
            </a:r>
          </a:p>
        </p:txBody>
      </p:sp>
      <p:sp>
        <p:nvSpPr>
          <p:cNvPr id="101" name="Left Arrow 100">
            <a:extLst>
              <a:ext uri="{FF2B5EF4-FFF2-40B4-BE49-F238E27FC236}">
                <a16:creationId xmlns:a16="http://schemas.microsoft.com/office/drawing/2014/main" id="{9C9ACF7A-93F7-1144-933E-C07E1A9255BB}"/>
              </a:ext>
            </a:extLst>
          </p:cNvPr>
          <p:cNvSpPr/>
          <p:nvPr/>
        </p:nvSpPr>
        <p:spPr>
          <a:xfrm>
            <a:off x="7955470" y="4068021"/>
            <a:ext cx="596846" cy="369332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66EC781-091E-0F4D-AB0D-84A37CFCF6E8}"/>
              </a:ext>
            </a:extLst>
          </p:cNvPr>
          <p:cNvSpPr txBox="1"/>
          <p:nvPr/>
        </p:nvSpPr>
        <p:spPr>
          <a:xfrm>
            <a:off x="9706653" y="389874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F385891B-C7EB-5245-A25D-276FD77536AB}"/>
              </a:ext>
            </a:extLst>
          </p:cNvPr>
          <p:cNvSpPr/>
          <p:nvPr/>
        </p:nvSpPr>
        <p:spPr>
          <a:xfrm>
            <a:off x="10303411" y="3858836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D8408DC-4E3D-7747-AD30-D5058E1B4D77}"/>
              </a:ext>
            </a:extLst>
          </p:cNvPr>
          <p:cNvSpPr txBox="1"/>
          <p:nvPr/>
        </p:nvSpPr>
        <p:spPr>
          <a:xfrm>
            <a:off x="9717406" y="474795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52069D3-515D-EA47-80C1-EAE65F1325BF}"/>
              </a:ext>
            </a:extLst>
          </p:cNvPr>
          <p:cNvSpPr txBox="1"/>
          <p:nvPr/>
        </p:nvSpPr>
        <p:spPr>
          <a:xfrm>
            <a:off x="9717374" y="5101897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6E9B31D-F0E0-5E40-9F14-0871A03773A6}"/>
              </a:ext>
            </a:extLst>
          </p:cNvPr>
          <p:cNvSpPr txBox="1"/>
          <p:nvPr/>
        </p:nvSpPr>
        <p:spPr>
          <a:xfrm>
            <a:off x="9722211" y="542540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D10A1F28-D7BB-BD4E-8F4C-AE1B9F56323C}"/>
              </a:ext>
            </a:extLst>
          </p:cNvPr>
          <p:cNvCxnSpPr>
            <a:cxnSpLocks/>
          </p:cNvCxnSpPr>
          <p:nvPr/>
        </p:nvCxnSpPr>
        <p:spPr>
          <a:xfrm>
            <a:off x="9583543" y="5324881"/>
            <a:ext cx="18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389079BE-214E-8B42-950F-55C58E69DED5}"/>
              </a:ext>
            </a:extLst>
          </p:cNvPr>
          <p:cNvCxnSpPr>
            <a:cxnSpLocks/>
          </p:cNvCxnSpPr>
          <p:nvPr/>
        </p:nvCxnSpPr>
        <p:spPr>
          <a:xfrm flipV="1">
            <a:off x="9589060" y="5022530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A29B81E-105C-7842-9461-2546211EC2C6}"/>
              </a:ext>
            </a:extLst>
          </p:cNvPr>
          <p:cNvCxnSpPr>
            <a:cxnSpLocks/>
          </p:cNvCxnSpPr>
          <p:nvPr/>
        </p:nvCxnSpPr>
        <p:spPr>
          <a:xfrm>
            <a:off x="9593643" y="5502519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3">
            <a:extLst>
              <a:ext uri="{FF2B5EF4-FFF2-40B4-BE49-F238E27FC236}">
                <a16:creationId xmlns:a16="http://schemas.microsoft.com/office/drawing/2014/main" id="{A8987A85-6673-8C45-92B4-FA947F072F67}"/>
              </a:ext>
            </a:extLst>
          </p:cNvPr>
          <p:cNvSpPr txBox="1">
            <a:spLocks noChangeArrowheads="1"/>
          </p:cNvSpPr>
          <p:nvPr/>
        </p:nvSpPr>
        <p:spPr>
          <a:xfrm>
            <a:off x="3131136" y="6194429"/>
            <a:ext cx="6552840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2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3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4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delivered quickly,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1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slightly delayed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637FC5-05C5-FD43-8C71-1C16B929EBE5}"/>
              </a:ext>
            </a:extLst>
          </p:cNvPr>
          <p:cNvGrpSpPr/>
          <p:nvPr/>
        </p:nvGrpSpPr>
        <p:grpSpPr>
          <a:xfrm>
            <a:off x="3362984" y="3078482"/>
            <a:ext cx="4052925" cy="379692"/>
            <a:chOff x="3362984" y="3078482"/>
            <a:chExt cx="4052925" cy="379692"/>
          </a:xfrm>
        </p:grpSpPr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088B1C0C-41B7-1D42-8218-1018BF87E3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62984" y="3078482"/>
              <a:ext cx="4052925" cy="27331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1CD4C714-A300-764D-A036-6CA0D38DC0BC}"/>
                </a:ext>
              </a:extLst>
            </p:cNvPr>
            <p:cNvSpPr/>
            <p:nvPr/>
          </p:nvSpPr>
          <p:spPr>
            <a:xfrm>
              <a:off x="3479865" y="3082818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" fmla="*/ 3896882 w 3909701"/>
                <a:gd name="connsiteY0" fmla="*/ 0 h 2226179"/>
                <a:gd name="connsiteX1" fmla="*/ 0 w 3909701"/>
                <a:gd name="connsiteY1" fmla="*/ 264919 h 2226179"/>
                <a:gd name="connsiteX2" fmla="*/ 29910 w 3909701"/>
                <a:gd name="connsiteY2" fmla="*/ 2226179 h 2226179"/>
                <a:gd name="connsiteX3" fmla="*/ 3909701 w 3909701"/>
                <a:gd name="connsiteY3" fmla="*/ 1969805 h 2226179"/>
                <a:gd name="connsiteX4" fmla="*/ 3896882 w 3909701"/>
                <a:gd name="connsiteY4" fmla="*/ 0 h 2226179"/>
                <a:gd name="connsiteX0" fmla="*/ 3896882 w 3896882"/>
                <a:gd name="connsiteY0" fmla="*/ 0 h 2226179"/>
                <a:gd name="connsiteX1" fmla="*/ 0 w 3896882"/>
                <a:gd name="connsiteY1" fmla="*/ 264919 h 2226179"/>
                <a:gd name="connsiteX2" fmla="*/ 29910 w 3896882"/>
                <a:gd name="connsiteY2" fmla="*/ 2226179 h 2226179"/>
                <a:gd name="connsiteX3" fmla="*/ 3892609 w 3896882"/>
                <a:gd name="connsiteY3" fmla="*/ 1974078 h 2226179"/>
                <a:gd name="connsiteX4" fmla="*/ 3896882 w 3896882"/>
                <a:gd name="connsiteY4" fmla="*/ 0 h 2226179"/>
                <a:gd name="connsiteX0" fmla="*/ 3871245 w 3871245"/>
                <a:gd name="connsiteY0" fmla="*/ 0 h 2226179"/>
                <a:gd name="connsiteX1" fmla="*/ 0 w 3871245"/>
                <a:gd name="connsiteY1" fmla="*/ 264919 h 2226179"/>
                <a:gd name="connsiteX2" fmla="*/ 4273 w 3871245"/>
                <a:gd name="connsiteY2" fmla="*/ 2226179 h 2226179"/>
                <a:gd name="connsiteX3" fmla="*/ 3866972 w 3871245"/>
                <a:gd name="connsiteY3" fmla="*/ 1974078 h 2226179"/>
                <a:gd name="connsiteX4" fmla="*/ 3871245 w 3871245"/>
                <a:gd name="connsiteY4" fmla="*/ 0 h 2226179"/>
                <a:gd name="connsiteX0" fmla="*/ 3867064 w 3867064"/>
                <a:gd name="connsiteY0" fmla="*/ 0 h 2226179"/>
                <a:gd name="connsiteX1" fmla="*/ 12911 w 3867064"/>
                <a:gd name="connsiteY1" fmla="*/ 269192 h 2226179"/>
                <a:gd name="connsiteX2" fmla="*/ 92 w 3867064"/>
                <a:gd name="connsiteY2" fmla="*/ 2226179 h 2226179"/>
                <a:gd name="connsiteX3" fmla="*/ 3862791 w 3867064"/>
                <a:gd name="connsiteY3" fmla="*/ 1974078 h 2226179"/>
                <a:gd name="connsiteX4" fmla="*/ 3867064 w 3867064"/>
                <a:gd name="connsiteY4" fmla="*/ 0 h 2226179"/>
                <a:gd name="connsiteX0" fmla="*/ 3867383 w 3867383"/>
                <a:gd name="connsiteY0" fmla="*/ 0 h 2226179"/>
                <a:gd name="connsiteX1" fmla="*/ 411 w 3867383"/>
                <a:gd name="connsiteY1" fmla="*/ 273465 h 2226179"/>
                <a:gd name="connsiteX2" fmla="*/ 411 w 3867383"/>
                <a:gd name="connsiteY2" fmla="*/ 2226179 h 2226179"/>
                <a:gd name="connsiteX3" fmla="*/ 3863110 w 3867383"/>
                <a:gd name="connsiteY3" fmla="*/ 1974078 h 2226179"/>
                <a:gd name="connsiteX4" fmla="*/ 3867383 w 3867383"/>
                <a:gd name="connsiteY4" fmla="*/ 0 h 2226179"/>
                <a:gd name="connsiteX0" fmla="*/ 3892661 w 3892661"/>
                <a:gd name="connsiteY0" fmla="*/ 0 h 6403180"/>
                <a:gd name="connsiteX1" fmla="*/ 25689 w 3892661"/>
                <a:gd name="connsiteY1" fmla="*/ 273465 h 6403180"/>
                <a:gd name="connsiteX2" fmla="*/ 51 w 3892661"/>
                <a:gd name="connsiteY2" fmla="*/ 6403180 h 6403180"/>
                <a:gd name="connsiteX3" fmla="*/ 3888388 w 3892661"/>
                <a:gd name="connsiteY3" fmla="*/ 1974078 h 6403180"/>
                <a:gd name="connsiteX4" fmla="*/ 3892661 w 3892661"/>
                <a:gd name="connsiteY4" fmla="*/ 0 h 6403180"/>
                <a:gd name="connsiteX0" fmla="*/ 3896882 w 3896882"/>
                <a:gd name="connsiteY0" fmla="*/ 0 h 6403180"/>
                <a:gd name="connsiteX1" fmla="*/ 0 w 3896882"/>
                <a:gd name="connsiteY1" fmla="*/ 4599655 h 6403180"/>
                <a:gd name="connsiteX2" fmla="*/ 4272 w 3896882"/>
                <a:gd name="connsiteY2" fmla="*/ 6403180 h 6403180"/>
                <a:gd name="connsiteX3" fmla="*/ 3892609 w 3896882"/>
                <a:gd name="connsiteY3" fmla="*/ 1974078 h 6403180"/>
                <a:gd name="connsiteX4" fmla="*/ 3896882 w 3896882"/>
                <a:gd name="connsiteY4" fmla="*/ 0 h 6403180"/>
                <a:gd name="connsiteX0" fmla="*/ 3893021 w 3893021"/>
                <a:gd name="connsiteY0" fmla="*/ 0 h 6403180"/>
                <a:gd name="connsiteX1" fmla="*/ 412 w 3893021"/>
                <a:gd name="connsiteY1" fmla="*/ 4152108 h 6403180"/>
                <a:gd name="connsiteX2" fmla="*/ 411 w 3893021"/>
                <a:gd name="connsiteY2" fmla="*/ 6403180 h 6403180"/>
                <a:gd name="connsiteX3" fmla="*/ 3888748 w 3893021"/>
                <a:gd name="connsiteY3" fmla="*/ 1974078 h 6403180"/>
                <a:gd name="connsiteX4" fmla="*/ 3893021 w 3893021"/>
                <a:gd name="connsiteY4" fmla="*/ 0 h 6403180"/>
                <a:gd name="connsiteX0" fmla="*/ 3892651 w 3892651"/>
                <a:gd name="connsiteY0" fmla="*/ 0 h 6403180"/>
                <a:gd name="connsiteX1" fmla="*/ 34226 w 3892651"/>
                <a:gd name="connsiteY1" fmla="*/ 4375864 h 6403180"/>
                <a:gd name="connsiteX2" fmla="*/ 41 w 3892651"/>
                <a:gd name="connsiteY2" fmla="*/ 6403180 h 6403180"/>
                <a:gd name="connsiteX3" fmla="*/ 3888378 w 3892651"/>
                <a:gd name="connsiteY3" fmla="*/ 1974078 h 6403180"/>
                <a:gd name="connsiteX4" fmla="*/ 3892651 w 3892651"/>
                <a:gd name="connsiteY4" fmla="*/ 0 h 6403180"/>
                <a:gd name="connsiteX0" fmla="*/ 3875591 w 3875591"/>
                <a:gd name="connsiteY0" fmla="*/ 0 h 6552362"/>
                <a:gd name="connsiteX1" fmla="*/ 17166 w 3875591"/>
                <a:gd name="connsiteY1" fmla="*/ 4375864 h 6552362"/>
                <a:gd name="connsiteX2" fmla="*/ 73 w 3875591"/>
                <a:gd name="connsiteY2" fmla="*/ 6552362 h 6552362"/>
                <a:gd name="connsiteX3" fmla="*/ 3871318 w 3875591"/>
                <a:gd name="connsiteY3" fmla="*/ 1974078 h 6552362"/>
                <a:gd name="connsiteX4" fmla="*/ 3875591 w 3875591"/>
                <a:gd name="connsiteY4" fmla="*/ 0 h 6552362"/>
                <a:gd name="connsiteX0" fmla="*/ 3875928 w 3875928"/>
                <a:gd name="connsiteY0" fmla="*/ 0 h 6552362"/>
                <a:gd name="connsiteX1" fmla="*/ 412 w 3875928"/>
                <a:gd name="connsiteY1" fmla="*/ 4599620 h 6552362"/>
                <a:gd name="connsiteX2" fmla="*/ 410 w 3875928"/>
                <a:gd name="connsiteY2" fmla="*/ 6552362 h 6552362"/>
                <a:gd name="connsiteX3" fmla="*/ 3871655 w 3875928"/>
                <a:gd name="connsiteY3" fmla="*/ 1974078 h 6552362"/>
                <a:gd name="connsiteX4" fmla="*/ 3875928 w 3875928"/>
                <a:gd name="connsiteY4" fmla="*/ 0 h 655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8" name="Freeform 87">
            <a:extLst>
              <a:ext uri="{FF2B5EF4-FFF2-40B4-BE49-F238E27FC236}">
                <a16:creationId xmlns:a16="http://schemas.microsoft.com/office/drawing/2014/main" id="{C6C7F475-0074-4749-BD8A-29E5B317ABB2}"/>
              </a:ext>
            </a:extLst>
          </p:cNvPr>
          <p:cNvSpPr/>
          <p:nvPr/>
        </p:nvSpPr>
        <p:spPr>
          <a:xfrm>
            <a:off x="3480625" y="3596230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92661 w 3892661"/>
              <a:gd name="connsiteY0" fmla="*/ 0 h 6403180"/>
              <a:gd name="connsiteX1" fmla="*/ 25689 w 3892661"/>
              <a:gd name="connsiteY1" fmla="*/ 273465 h 6403180"/>
              <a:gd name="connsiteX2" fmla="*/ 51 w 3892661"/>
              <a:gd name="connsiteY2" fmla="*/ 6403180 h 6403180"/>
              <a:gd name="connsiteX3" fmla="*/ 3888388 w 3892661"/>
              <a:gd name="connsiteY3" fmla="*/ 1974078 h 6403180"/>
              <a:gd name="connsiteX4" fmla="*/ 3892661 w 3892661"/>
              <a:gd name="connsiteY4" fmla="*/ 0 h 6403180"/>
              <a:gd name="connsiteX0" fmla="*/ 3896882 w 3896882"/>
              <a:gd name="connsiteY0" fmla="*/ 0 h 6403180"/>
              <a:gd name="connsiteX1" fmla="*/ 0 w 3896882"/>
              <a:gd name="connsiteY1" fmla="*/ 4599655 h 6403180"/>
              <a:gd name="connsiteX2" fmla="*/ 4272 w 3896882"/>
              <a:gd name="connsiteY2" fmla="*/ 6403180 h 6403180"/>
              <a:gd name="connsiteX3" fmla="*/ 3892609 w 3896882"/>
              <a:gd name="connsiteY3" fmla="*/ 1974078 h 6403180"/>
              <a:gd name="connsiteX4" fmla="*/ 3896882 w 3896882"/>
              <a:gd name="connsiteY4" fmla="*/ 0 h 6403180"/>
              <a:gd name="connsiteX0" fmla="*/ 3893021 w 3893021"/>
              <a:gd name="connsiteY0" fmla="*/ 0 h 6403180"/>
              <a:gd name="connsiteX1" fmla="*/ 412 w 3893021"/>
              <a:gd name="connsiteY1" fmla="*/ 4152108 h 6403180"/>
              <a:gd name="connsiteX2" fmla="*/ 411 w 3893021"/>
              <a:gd name="connsiteY2" fmla="*/ 6403180 h 6403180"/>
              <a:gd name="connsiteX3" fmla="*/ 3888748 w 3893021"/>
              <a:gd name="connsiteY3" fmla="*/ 1974078 h 6403180"/>
              <a:gd name="connsiteX4" fmla="*/ 3893021 w 3893021"/>
              <a:gd name="connsiteY4" fmla="*/ 0 h 6403180"/>
              <a:gd name="connsiteX0" fmla="*/ 3892651 w 3892651"/>
              <a:gd name="connsiteY0" fmla="*/ 0 h 6403180"/>
              <a:gd name="connsiteX1" fmla="*/ 34226 w 3892651"/>
              <a:gd name="connsiteY1" fmla="*/ 4375864 h 6403180"/>
              <a:gd name="connsiteX2" fmla="*/ 41 w 3892651"/>
              <a:gd name="connsiteY2" fmla="*/ 6403180 h 6403180"/>
              <a:gd name="connsiteX3" fmla="*/ 3888378 w 3892651"/>
              <a:gd name="connsiteY3" fmla="*/ 1974078 h 6403180"/>
              <a:gd name="connsiteX4" fmla="*/ 3892651 w 3892651"/>
              <a:gd name="connsiteY4" fmla="*/ 0 h 6403180"/>
              <a:gd name="connsiteX0" fmla="*/ 3875591 w 3875591"/>
              <a:gd name="connsiteY0" fmla="*/ 0 h 6552362"/>
              <a:gd name="connsiteX1" fmla="*/ 17166 w 3875591"/>
              <a:gd name="connsiteY1" fmla="*/ 4375864 h 6552362"/>
              <a:gd name="connsiteX2" fmla="*/ 73 w 3875591"/>
              <a:gd name="connsiteY2" fmla="*/ 6552362 h 6552362"/>
              <a:gd name="connsiteX3" fmla="*/ 3871318 w 3875591"/>
              <a:gd name="connsiteY3" fmla="*/ 1974078 h 6552362"/>
              <a:gd name="connsiteX4" fmla="*/ 3875591 w 3875591"/>
              <a:gd name="connsiteY4" fmla="*/ 0 h 6552362"/>
              <a:gd name="connsiteX0" fmla="*/ 3875928 w 3875928"/>
              <a:gd name="connsiteY0" fmla="*/ 0 h 6552362"/>
              <a:gd name="connsiteX1" fmla="*/ 412 w 3875928"/>
              <a:gd name="connsiteY1" fmla="*/ 4599620 h 6552362"/>
              <a:gd name="connsiteX2" fmla="*/ 410 w 3875928"/>
              <a:gd name="connsiteY2" fmla="*/ 6552362 h 6552362"/>
              <a:gd name="connsiteX3" fmla="*/ 3871655 w 3875928"/>
              <a:gd name="connsiteY3" fmla="*/ 1974078 h 6552362"/>
              <a:gd name="connsiteX4" fmla="*/ 3875928 w 3875928"/>
              <a:gd name="connsiteY4" fmla="*/ 0 h 6552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E83720AD-3971-A342-9F15-09DD430DE12F}"/>
              </a:ext>
            </a:extLst>
          </p:cNvPr>
          <p:cNvSpPr/>
          <p:nvPr/>
        </p:nvSpPr>
        <p:spPr>
          <a:xfrm>
            <a:off x="3485129" y="3719557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" fmla="*/ 3896882 w 3909701"/>
              <a:gd name="connsiteY0" fmla="*/ 0 h 2226179"/>
              <a:gd name="connsiteX1" fmla="*/ 0 w 3909701"/>
              <a:gd name="connsiteY1" fmla="*/ 264919 h 2226179"/>
              <a:gd name="connsiteX2" fmla="*/ 29910 w 3909701"/>
              <a:gd name="connsiteY2" fmla="*/ 2226179 h 2226179"/>
              <a:gd name="connsiteX3" fmla="*/ 3909701 w 3909701"/>
              <a:gd name="connsiteY3" fmla="*/ 1969805 h 2226179"/>
              <a:gd name="connsiteX4" fmla="*/ 3896882 w 3909701"/>
              <a:gd name="connsiteY4" fmla="*/ 0 h 2226179"/>
              <a:gd name="connsiteX0" fmla="*/ 3896882 w 3896882"/>
              <a:gd name="connsiteY0" fmla="*/ 0 h 2226179"/>
              <a:gd name="connsiteX1" fmla="*/ 0 w 3896882"/>
              <a:gd name="connsiteY1" fmla="*/ 264919 h 2226179"/>
              <a:gd name="connsiteX2" fmla="*/ 29910 w 3896882"/>
              <a:gd name="connsiteY2" fmla="*/ 2226179 h 2226179"/>
              <a:gd name="connsiteX3" fmla="*/ 3892609 w 3896882"/>
              <a:gd name="connsiteY3" fmla="*/ 1974078 h 2226179"/>
              <a:gd name="connsiteX4" fmla="*/ 3896882 w 3896882"/>
              <a:gd name="connsiteY4" fmla="*/ 0 h 2226179"/>
              <a:gd name="connsiteX0" fmla="*/ 3871245 w 3871245"/>
              <a:gd name="connsiteY0" fmla="*/ 0 h 2226179"/>
              <a:gd name="connsiteX1" fmla="*/ 0 w 3871245"/>
              <a:gd name="connsiteY1" fmla="*/ 264919 h 2226179"/>
              <a:gd name="connsiteX2" fmla="*/ 4273 w 3871245"/>
              <a:gd name="connsiteY2" fmla="*/ 2226179 h 2226179"/>
              <a:gd name="connsiteX3" fmla="*/ 3866972 w 3871245"/>
              <a:gd name="connsiteY3" fmla="*/ 1974078 h 2226179"/>
              <a:gd name="connsiteX4" fmla="*/ 3871245 w 3871245"/>
              <a:gd name="connsiteY4" fmla="*/ 0 h 2226179"/>
              <a:gd name="connsiteX0" fmla="*/ 3867064 w 3867064"/>
              <a:gd name="connsiteY0" fmla="*/ 0 h 2226179"/>
              <a:gd name="connsiteX1" fmla="*/ 12911 w 3867064"/>
              <a:gd name="connsiteY1" fmla="*/ 269192 h 2226179"/>
              <a:gd name="connsiteX2" fmla="*/ 92 w 3867064"/>
              <a:gd name="connsiteY2" fmla="*/ 2226179 h 2226179"/>
              <a:gd name="connsiteX3" fmla="*/ 3862791 w 3867064"/>
              <a:gd name="connsiteY3" fmla="*/ 1974078 h 2226179"/>
              <a:gd name="connsiteX4" fmla="*/ 3867064 w 3867064"/>
              <a:gd name="connsiteY4" fmla="*/ 0 h 2226179"/>
              <a:gd name="connsiteX0" fmla="*/ 3867383 w 3867383"/>
              <a:gd name="connsiteY0" fmla="*/ 0 h 2226179"/>
              <a:gd name="connsiteX1" fmla="*/ 411 w 3867383"/>
              <a:gd name="connsiteY1" fmla="*/ 273465 h 2226179"/>
              <a:gd name="connsiteX2" fmla="*/ 411 w 3867383"/>
              <a:gd name="connsiteY2" fmla="*/ 2226179 h 2226179"/>
              <a:gd name="connsiteX3" fmla="*/ 3863110 w 3867383"/>
              <a:gd name="connsiteY3" fmla="*/ 1974078 h 2226179"/>
              <a:gd name="connsiteX4" fmla="*/ 3867383 w 3867383"/>
              <a:gd name="connsiteY4" fmla="*/ 0 h 2226179"/>
              <a:gd name="connsiteX0" fmla="*/ 3892661 w 3892661"/>
              <a:gd name="connsiteY0" fmla="*/ 0 h 6403180"/>
              <a:gd name="connsiteX1" fmla="*/ 25689 w 3892661"/>
              <a:gd name="connsiteY1" fmla="*/ 273465 h 6403180"/>
              <a:gd name="connsiteX2" fmla="*/ 51 w 3892661"/>
              <a:gd name="connsiteY2" fmla="*/ 6403180 h 6403180"/>
              <a:gd name="connsiteX3" fmla="*/ 3888388 w 3892661"/>
              <a:gd name="connsiteY3" fmla="*/ 1974078 h 6403180"/>
              <a:gd name="connsiteX4" fmla="*/ 3892661 w 3892661"/>
              <a:gd name="connsiteY4" fmla="*/ 0 h 6403180"/>
              <a:gd name="connsiteX0" fmla="*/ 3896882 w 3896882"/>
              <a:gd name="connsiteY0" fmla="*/ 0 h 6403180"/>
              <a:gd name="connsiteX1" fmla="*/ 0 w 3896882"/>
              <a:gd name="connsiteY1" fmla="*/ 4599655 h 6403180"/>
              <a:gd name="connsiteX2" fmla="*/ 4272 w 3896882"/>
              <a:gd name="connsiteY2" fmla="*/ 6403180 h 6403180"/>
              <a:gd name="connsiteX3" fmla="*/ 3892609 w 3896882"/>
              <a:gd name="connsiteY3" fmla="*/ 1974078 h 6403180"/>
              <a:gd name="connsiteX4" fmla="*/ 3896882 w 3896882"/>
              <a:gd name="connsiteY4" fmla="*/ 0 h 6403180"/>
              <a:gd name="connsiteX0" fmla="*/ 3893021 w 3893021"/>
              <a:gd name="connsiteY0" fmla="*/ 0 h 6403180"/>
              <a:gd name="connsiteX1" fmla="*/ 412 w 3893021"/>
              <a:gd name="connsiteY1" fmla="*/ 4152108 h 6403180"/>
              <a:gd name="connsiteX2" fmla="*/ 411 w 3893021"/>
              <a:gd name="connsiteY2" fmla="*/ 6403180 h 6403180"/>
              <a:gd name="connsiteX3" fmla="*/ 3888748 w 3893021"/>
              <a:gd name="connsiteY3" fmla="*/ 1974078 h 6403180"/>
              <a:gd name="connsiteX4" fmla="*/ 3893021 w 3893021"/>
              <a:gd name="connsiteY4" fmla="*/ 0 h 6403180"/>
              <a:gd name="connsiteX0" fmla="*/ 3892651 w 3892651"/>
              <a:gd name="connsiteY0" fmla="*/ 0 h 6403180"/>
              <a:gd name="connsiteX1" fmla="*/ 34226 w 3892651"/>
              <a:gd name="connsiteY1" fmla="*/ 4375864 h 6403180"/>
              <a:gd name="connsiteX2" fmla="*/ 41 w 3892651"/>
              <a:gd name="connsiteY2" fmla="*/ 6403180 h 6403180"/>
              <a:gd name="connsiteX3" fmla="*/ 3888378 w 3892651"/>
              <a:gd name="connsiteY3" fmla="*/ 1974078 h 6403180"/>
              <a:gd name="connsiteX4" fmla="*/ 3892651 w 3892651"/>
              <a:gd name="connsiteY4" fmla="*/ 0 h 6403180"/>
              <a:gd name="connsiteX0" fmla="*/ 3875591 w 3875591"/>
              <a:gd name="connsiteY0" fmla="*/ 0 h 6552362"/>
              <a:gd name="connsiteX1" fmla="*/ 17166 w 3875591"/>
              <a:gd name="connsiteY1" fmla="*/ 4375864 h 6552362"/>
              <a:gd name="connsiteX2" fmla="*/ 73 w 3875591"/>
              <a:gd name="connsiteY2" fmla="*/ 6552362 h 6552362"/>
              <a:gd name="connsiteX3" fmla="*/ 3871318 w 3875591"/>
              <a:gd name="connsiteY3" fmla="*/ 1974078 h 6552362"/>
              <a:gd name="connsiteX4" fmla="*/ 3875591 w 3875591"/>
              <a:gd name="connsiteY4" fmla="*/ 0 h 6552362"/>
              <a:gd name="connsiteX0" fmla="*/ 3875928 w 3875928"/>
              <a:gd name="connsiteY0" fmla="*/ 0 h 6552362"/>
              <a:gd name="connsiteX1" fmla="*/ 412 w 3875928"/>
              <a:gd name="connsiteY1" fmla="*/ 4599620 h 6552362"/>
              <a:gd name="connsiteX2" fmla="*/ 410 w 3875928"/>
              <a:gd name="connsiteY2" fmla="*/ 6552362 h 6552362"/>
              <a:gd name="connsiteX3" fmla="*/ 3871655 w 3875928"/>
              <a:gd name="connsiteY3" fmla="*/ 1974078 h 6552362"/>
              <a:gd name="connsiteX4" fmla="*/ 3875928 w 3875928"/>
              <a:gd name="connsiteY4" fmla="*/ 0 h 6552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622377-2E31-1842-B7B8-108319C7B7A5}"/>
              </a:ext>
            </a:extLst>
          </p:cNvPr>
          <p:cNvSpPr/>
          <p:nvPr/>
        </p:nvSpPr>
        <p:spPr>
          <a:xfrm>
            <a:off x="2575260" y="3949241"/>
            <a:ext cx="310918" cy="281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CDDC42D-85F3-5F48-A935-3952508D2E47}"/>
              </a:ext>
            </a:extLst>
          </p:cNvPr>
          <p:cNvGrpSpPr/>
          <p:nvPr/>
        </p:nvGrpSpPr>
        <p:grpSpPr>
          <a:xfrm>
            <a:off x="1756483" y="3920514"/>
            <a:ext cx="1644347" cy="338554"/>
            <a:chOff x="1756483" y="3920514"/>
            <a:chExt cx="1644347" cy="338554"/>
          </a:xfrm>
        </p:grpSpPr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665F1FBC-EB6D-914C-954B-043B19E2CE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6483" y="4094530"/>
              <a:ext cx="16443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8D8925B-CD48-6346-BBE6-8AD1F024192A}"/>
                </a:ext>
              </a:extLst>
            </p:cNvPr>
            <p:cNvSpPr txBox="1"/>
            <p:nvPr/>
          </p:nvSpPr>
          <p:spPr>
            <a:xfrm>
              <a:off x="2554202" y="3920514"/>
              <a:ext cx="454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ED052B0-9951-5649-91CE-3B957628FFA7}"/>
              </a:ext>
            </a:extLst>
          </p:cNvPr>
          <p:cNvSpPr/>
          <p:nvPr/>
        </p:nvSpPr>
        <p:spPr>
          <a:xfrm>
            <a:off x="2869378" y="5701781"/>
            <a:ext cx="269557" cy="229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41BCBD2-E211-8147-94AE-9676C1098C29}"/>
              </a:ext>
            </a:extLst>
          </p:cNvPr>
          <p:cNvGrpSpPr/>
          <p:nvPr/>
        </p:nvGrpSpPr>
        <p:grpSpPr>
          <a:xfrm>
            <a:off x="1706138" y="5621746"/>
            <a:ext cx="1641326" cy="338554"/>
            <a:chOff x="1706138" y="5621746"/>
            <a:chExt cx="1641326" cy="338554"/>
          </a:xfrm>
        </p:grpSpPr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DB9888CD-41C5-4646-87F1-56C4C74BA5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6138" y="5804632"/>
              <a:ext cx="16413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4597425E-DF5C-7647-B600-A70497B20E94}"/>
                </a:ext>
              </a:extLst>
            </p:cNvPr>
            <p:cNvSpPr txBox="1"/>
            <p:nvPr/>
          </p:nvSpPr>
          <p:spPr>
            <a:xfrm>
              <a:off x="2801769" y="5621746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6F312C-F797-9546-9530-388E7EACD1E5}"/>
              </a:ext>
            </a:extLst>
          </p:cNvPr>
          <p:cNvCxnSpPr/>
          <p:nvPr/>
        </p:nvCxnSpPr>
        <p:spPr>
          <a:xfrm>
            <a:off x="8570246" y="531145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1529647-C0C9-574F-8FF1-580A42D9C0C0}"/>
              </a:ext>
            </a:extLst>
          </p:cNvPr>
          <p:cNvCxnSpPr/>
          <p:nvPr/>
        </p:nvCxnSpPr>
        <p:spPr>
          <a:xfrm>
            <a:off x="8585033" y="495696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7E50FB3C-A3CC-C043-BF4E-10D379228467}"/>
              </a:ext>
            </a:extLst>
          </p:cNvPr>
          <p:cNvCxnSpPr/>
          <p:nvPr/>
        </p:nvCxnSpPr>
        <p:spPr>
          <a:xfrm>
            <a:off x="8579058" y="482487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B41C7889-A836-484E-8169-EF5C2DBA3482}"/>
              </a:ext>
            </a:extLst>
          </p:cNvPr>
          <p:cNvCxnSpPr/>
          <p:nvPr/>
        </p:nvCxnSpPr>
        <p:spPr>
          <a:xfrm>
            <a:off x="8573083" y="469278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1EE47C2-CDAF-F340-9C07-30C8346C6253}"/>
              </a:ext>
            </a:extLst>
          </p:cNvPr>
          <p:cNvCxnSpPr/>
          <p:nvPr/>
        </p:nvCxnSpPr>
        <p:spPr>
          <a:xfrm>
            <a:off x="8567108" y="456068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1849EF8F-5CF1-D94F-B506-490C9309164F}"/>
              </a:ext>
            </a:extLst>
          </p:cNvPr>
          <p:cNvCxnSpPr/>
          <p:nvPr/>
        </p:nvCxnSpPr>
        <p:spPr>
          <a:xfrm>
            <a:off x="8561133" y="4428592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27A730F-13F6-D144-B66D-F5F8082E6868}"/>
              </a:ext>
            </a:extLst>
          </p:cNvPr>
          <p:cNvCxnSpPr/>
          <p:nvPr/>
        </p:nvCxnSpPr>
        <p:spPr>
          <a:xfrm>
            <a:off x="8555158" y="429649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8DE6F362-ACF1-AC45-94ED-A1E3CFC4CACB}"/>
              </a:ext>
            </a:extLst>
          </p:cNvPr>
          <p:cNvCxnSpPr/>
          <p:nvPr/>
        </p:nvCxnSpPr>
        <p:spPr>
          <a:xfrm>
            <a:off x="8549183" y="416440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EE4C68C-D132-C940-9F84-9FA59A49FCD6}"/>
              </a:ext>
            </a:extLst>
          </p:cNvPr>
          <p:cNvCxnSpPr/>
          <p:nvPr/>
        </p:nvCxnSpPr>
        <p:spPr>
          <a:xfrm>
            <a:off x="8543208" y="403231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31A8F1E6-4E41-C344-A87C-2BCD0FF502FC}"/>
              </a:ext>
            </a:extLst>
          </p:cNvPr>
          <p:cNvCxnSpPr/>
          <p:nvPr/>
        </p:nvCxnSpPr>
        <p:spPr>
          <a:xfrm>
            <a:off x="8537233" y="390021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3E8E12E-F846-D846-8D27-0D67A493AAA0}"/>
              </a:ext>
            </a:extLst>
          </p:cNvPr>
          <p:cNvCxnSpPr/>
          <p:nvPr/>
        </p:nvCxnSpPr>
        <p:spPr>
          <a:xfrm>
            <a:off x="8531258" y="3768122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E6D99FA8-5239-8748-B4B7-E247030A1E8C}"/>
              </a:ext>
            </a:extLst>
          </p:cNvPr>
          <p:cNvCxnSpPr/>
          <p:nvPr/>
        </p:nvCxnSpPr>
        <p:spPr>
          <a:xfrm>
            <a:off x="8525283" y="363602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7BDB7C5-F61E-F944-ADD5-B942DE4D8073}"/>
              </a:ext>
            </a:extLst>
          </p:cNvPr>
          <p:cNvCxnSpPr/>
          <p:nvPr/>
        </p:nvCxnSpPr>
        <p:spPr>
          <a:xfrm>
            <a:off x="8540494" y="350393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DC97917E-3C70-1848-83E2-6E69C542C768}"/>
              </a:ext>
            </a:extLst>
          </p:cNvPr>
          <p:cNvCxnSpPr/>
          <p:nvPr/>
        </p:nvCxnSpPr>
        <p:spPr>
          <a:xfrm>
            <a:off x="8534519" y="337184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56A2B6C1-D74F-8644-B2DD-07626B62AC3A}"/>
              </a:ext>
            </a:extLst>
          </p:cNvPr>
          <p:cNvCxnSpPr/>
          <p:nvPr/>
        </p:nvCxnSpPr>
        <p:spPr>
          <a:xfrm>
            <a:off x="8535606" y="323974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99318C6E-B313-F948-A960-AB9F1565EF38}"/>
              </a:ext>
            </a:extLst>
          </p:cNvPr>
          <p:cNvCxnSpPr>
            <a:cxnSpLocks/>
          </p:cNvCxnSpPr>
          <p:nvPr/>
        </p:nvCxnSpPr>
        <p:spPr>
          <a:xfrm flipV="1">
            <a:off x="3452698" y="3962094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1663946-4235-7448-AEF1-D18B5A3DD5D6}"/>
              </a:ext>
            </a:extLst>
          </p:cNvPr>
          <p:cNvCxnSpPr>
            <a:cxnSpLocks/>
          </p:cNvCxnSpPr>
          <p:nvPr/>
        </p:nvCxnSpPr>
        <p:spPr>
          <a:xfrm flipV="1">
            <a:off x="3392013" y="411308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F191351A-1A02-8B4A-8E31-DE66EA947424}"/>
              </a:ext>
            </a:extLst>
          </p:cNvPr>
          <p:cNvCxnSpPr>
            <a:cxnSpLocks/>
          </p:cNvCxnSpPr>
          <p:nvPr/>
        </p:nvCxnSpPr>
        <p:spPr>
          <a:xfrm flipV="1">
            <a:off x="3403873" y="4250677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985530D-C4B6-9A4F-AC43-C17FB5DA79CB}"/>
              </a:ext>
            </a:extLst>
          </p:cNvPr>
          <p:cNvCxnSpPr>
            <a:cxnSpLocks/>
          </p:cNvCxnSpPr>
          <p:nvPr/>
        </p:nvCxnSpPr>
        <p:spPr>
          <a:xfrm flipV="1">
            <a:off x="3415733" y="439955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1F15277D-8E18-5040-BA7A-6BA237E590DA}"/>
              </a:ext>
            </a:extLst>
          </p:cNvPr>
          <p:cNvCxnSpPr>
            <a:cxnSpLocks/>
          </p:cNvCxnSpPr>
          <p:nvPr/>
        </p:nvCxnSpPr>
        <p:spPr>
          <a:xfrm flipV="1">
            <a:off x="3474493" y="5562147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FB7705AD-3AB0-5E4A-A165-5139123712D3}"/>
              </a:ext>
            </a:extLst>
          </p:cNvPr>
          <p:cNvCxnSpPr>
            <a:cxnSpLocks/>
          </p:cNvCxnSpPr>
          <p:nvPr/>
        </p:nvCxnSpPr>
        <p:spPr>
          <a:xfrm flipV="1">
            <a:off x="3486353" y="571667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B2D7EE39-0642-6848-BC17-455AF4197425}"/>
              </a:ext>
            </a:extLst>
          </p:cNvPr>
          <p:cNvCxnSpPr>
            <a:cxnSpLocks/>
          </p:cNvCxnSpPr>
          <p:nvPr/>
        </p:nvCxnSpPr>
        <p:spPr>
          <a:xfrm flipV="1">
            <a:off x="3467438" y="4527480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B330DE2B-04A2-FF47-AFF6-A2E1A7046084}"/>
              </a:ext>
            </a:extLst>
          </p:cNvPr>
          <p:cNvCxnSpPr>
            <a:cxnSpLocks/>
          </p:cNvCxnSpPr>
          <p:nvPr/>
        </p:nvCxnSpPr>
        <p:spPr>
          <a:xfrm flipV="1">
            <a:off x="3406753" y="467846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47BB00C9-2F27-004D-9372-BD381A265370}"/>
              </a:ext>
            </a:extLst>
          </p:cNvPr>
          <p:cNvCxnSpPr>
            <a:cxnSpLocks/>
          </p:cNvCxnSpPr>
          <p:nvPr/>
        </p:nvCxnSpPr>
        <p:spPr>
          <a:xfrm flipV="1">
            <a:off x="3418613" y="481606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C78FEDE8-839F-454D-A0FA-76A2C79B5B9D}"/>
              </a:ext>
            </a:extLst>
          </p:cNvPr>
          <p:cNvCxnSpPr>
            <a:cxnSpLocks/>
          </p:cNvCxnSpPr>
          <p:nvPr/>
        </p:nvCxnSpPr>
        <p:spPr>
          <a:xfrm flipV="1">
            <a:off x="3430473" y="4964945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2E9C306E-46D8-F145-8048-E35C09F8800D}"/>
              </a:ext>
            </a:extLst>
          </p:cNvPr>
          <p:cNvCxnSpPr>
            <a:cxnSpLocks/>
          </p:cNvCxnSpPr>
          <p:nvPr/>
        </p:nvCxnSpPr>
        <p:spPr>
          <a:xfrm flipV="1">
            <a:off x="3482178" y="5092866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2DCD9603-AC7A-3345-BD4F-7AD3B80B77A0}"/>
              </a:ext>
            </a:extLst>
          </p:cNvPr>
          <p:cNvCxnSpPr>
            <a:cxnSpLocks/>
          </p:cNvCxnSpPr>
          <p:nvPr/>
        </p:nvCxnSpPr>
        <p:spPr>
          <a:xfrm flipV="1">
            <a:off x="3421493" y="5243855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6D2CB60-1100-B943-BEE0-9BBA817FB8D8}"/>
              </a:ext>
            </a:extLst>
          </p:cNvPr>
          <p:cNvCxnSpPr>
            <a:cxnSpLocks/>
          </p:cNvCxnSpPr>
          <p:nvPr/>
        </p:nvCxnSpPr>
        <p:spPr>
          <a:xfrm flipV="1">
            <a:off x="3433353" y="538144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Slide Number Placeholder 2">
            <a:extLst>
              <a:ext uri="{FF2B5EF4-FFF2-40B4-BE49-F238E27FC236}">
                <a16:creationId xmlns:a16="http://schemas.microsoft.com/office/drawing/2014/main" id="{566D02CB-0278-FB40-AE5B-D652B1719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95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7" grpId="0" animBg="1"/>
      <p:bldP spid="68" grpId="0" animBg="1"/>
      <p:bldP spid="70" grpId="0" animBg="1"/>
      <p:bldP spid="117" grpId="0"/>
      <p:bldP spid="88" grpId="0" animBg="1"/>
      <p:bldP spid="8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ＭＳ Ｐゴシック" panose="020B0600070205080204" pitchFamily="34" charset="-128"/>
              </a:rPr>
              <a:t>HTTP/2 to HTTP/3</a:t>
            </a:r>
            <a:endParaRPr lang="en-US" sz="4400" dirty="0"/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9A8B785A-4E29-F546-8152-139D7CF7C8F9}"/>
              </a:ext>
            </a:extLst>
          </p:cNvPr>
          <p:cNvSpPr txBox="1">
            <a:spLocks noChangeArrowheads="1"/>
          </p:cNvSpPr>
          <p:nvPr/>
        </p:nvSpPr>
        <p:spPr>
          <a:xfrm>
            <a:off x="833751" y="1490127"/>
            <a:ext cx="10458375" cy="448727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50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HTTP/2 over single TCP connection means: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recovery from packet loss still stalls all object transmissions</a:t>
            </a:r>
          </a:p>
          <a:p>
            <a:pPr marL="688975" marR="0" lvl="1" indent="-2809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as in HTTP 1.1, browsers have incentive to open multiple parallel TCP connections to reduce stalling, increase overall throughput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no security over vanilla TCP connection</a:t>
            </a:r>
          </a:p>
          <a:p>
            <a:pPr marL="346075" marR="0" lvl="0" indent="-2809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HTTP/3: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adds security, per object error- and congestion-control (more pipelining) over UDP</a:t>
            </a:r>
          </a:p>
          <a:p>
            <a:pPr marL="688975" marR="0" lvl="1" indent="-2809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more on HTTP/3 in transport layer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9970898-8B56-614D-BEEC-E655E686F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7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rgbClr val="0000A8"/>
              </a:buClr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48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1483A316-B08E-574D-B36E-624819972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005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</a:t>
            </a:r>
            <a:endParaRPr lang="en-US" sz="44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1810D1F-B21D-4B49-9104-1DDE54C093AE}"/>
              </a:ext>
            </a:extLst>
          </p:cNvPr>
          <p:cNvSpPr txBox="1">
            <a:spLocks noChangeArrowheads="1"/>
          </p:cNvSpPr>
          <p:nvPr/>
        </p:nvSpPr>
        <p:spPr>
          <a:xfrm>
            <a:off x="544512" y="1366838"/>
            <a:ext cx="7119031" cy="48768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Three major components: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user agents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servers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ct val="75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simple mail transfer protocol: SMTP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User Agent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a.k.a.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reader”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composing, editing, reading mail messages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Outlook, iPhone mail client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outgoing, incoming messages stored on server</a:t>
            </a:r>
          </a:p>
        </p:txBody>
      </p:sp>
      <p:grpSp>
        <p:nvGrpSpPr>
          <p:cNvPr id="433" name="Group 279">
            <a:extLst>
              <a:ext uri="{FF2B5EF4-FFF2-40B4-BE49-F238E27FC236}">
                <a16:creationId xmlns:a16="http://schemas.microsoft.com/office/drawing/2014/main" id="{2EF60A4B-BB2C-B34B-90F3-D1FE6C8FFDAD}"/>
              </a:ext>
            </a:extLst>
          </p:cNvPr>
          <p:cNvGrpSpPr>
            <a:grpSpLocks/>
          </p:cNvGrpSpPr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434" name="Text Box 263">
              <a:extLst>
                <a:ext uri="{FF2B5EF4-FFF2-40B4-BE49-F238E27FC236}">
                  <a16:creationId xmlns:a16="http://schemas.microsoft.com/office/drawing/2014/main" id="{41250870-CE47-A94F-91C6-42B94321E1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78">
              <a:extLst>
                <a:ext uri="{FF2B5EF4-FFF2-40B4-BE49-F238E27FC236}">
                  <a16:creationId xmlns:a16="http://schemas.microsoft.com/office/drawing/2014/main" id="{F337E40C-B180-194A-B368-8F35ECF838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438" name="Rectangle 264">
                <a:extLst>
                  <a:ext uri="{FF2B5EF4-FFF2-40B4-BE49-F238E27FC236}">
                    <a16:creationId xmlns:a16="http://schemas.microsoft.com/office/drawing/2014/main" id="{952BA00D-1B4A-4948-82B5-82AE8D13A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9" name="Line 265">
                <a:extLst>
                  <a:ext uri="{FF2B5EF4-FFF2-40B4-BE49-F238E27FC236}">
                    <a16:creationId xmlns:a16="http://schemas.microsoft.com/office/drawing/2014/main" id="{B275CB99-7AAC-A148-8381-65E960D059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0" name="Line 266">
                <a:extLst>
                  <a:ext uri="{FF2B5EF4-FFF2-40B4-BE49-F238E27FC236}">
                    <a16:creationId xmlns:a16="http://schemas.microsoft.com/office/drawing/2014/main" id="{47491974-AD71-004E-AB59-0655640AE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1" name="Line 267">
                <a:extLst>
                  <a:ext uri="{FF2B5EF4-FFF2-40B4-BE49-F238E27FC236}">
                    <a16:creationId xmlns:a16="http://schemas.microsoft.com/office/drawing/2014/main" id="{B200EE76-91FF-8846-8C54-A23D92713A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2" name="Line 268">
                <a:extLst>
                  <a:ext uri="{FF2B5EF4-FFF2-40B4-BE49-F238E27FC236}">
                    <a16:creationId xmlns:a16="http://schemas.microsoft.com/office/drawing/2014/main" id="{FF930B76-2857-B14D-AD85-09CD6FA57C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3" name="Line 269">
                <a:extLst>
                  <a:ext uri="{FF2B5EF4-FFF2-40B4-BE49-F238E27FC236}">
                    <a16:creationId xmlns:a16="http://schemas.microsoft.com/office/drawing/2014/main" id="{A45A103A-DECC-1641-9DE7-659C116522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4" name="Line 270">
                <a:extLst>
                  <a:ext uri="{FF2B5EF4-FFF2-40B4-BE49-F238E27FC236}">
                    <a16:creationId xmlns:a16="http://schemas.microsoft.com/office/drawing/2014/main" id="{73B06C32-185A-D246-82A4-C6DC25E700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5" name="Line 271">
                <a:extLst>
                  <a:ext uri="{FF2B5EF4-FFF2-40B4-BE49-F238E27FC236}">
                    <a16:creationId xmlns:a16="http://schemas.microsoft.com/office/drawing/2014/main" id="{7341EBA5-2E81-A74B-8F94-6ADE0EB85A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72">
              <a:extLst>
                <a:ext uri="{FF2B5EF4-FFF2-40B4-BE49-F238E27FC236}">
                  <a16:creationId xmlns:a16="http://schemas.microsoft.com/office/drawing/2014/main" id="{0B665308-9EC4-5A44-9326-2A177FF67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Text Box 277">
              <a:extLst>
                <a:ext uri="{FF2B5EF4-FFF2-40B4-BE49-F238E27FC236}">
                  <a16:creationId xmlns:a16="http://schemas.microsoft.com/office/drawing/2014/main" id="{F20D1BFA-9817-D84B-AAED-9E047761E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outgoing 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0EF7C7-BC9E-1D46-9787-9C4C966D32B3}"/>
              </a:ext>
            </a:extLst>
          </p:cNvPr>
          <p:cNvGrpSpPr/>
          <p:nvPr/>
        </p:nvGrpSpPr>
        <p:grpSpPr>
          <a:xfrm>
            <a:off x="7241455" y="1234950"/>
            <a:ext cx="2992437" cy="3595688"/>
            <a:chOff x="7241455" y="1234950"/>
            <a:chExt cx="2992437" cy="359568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0F0B8AA-4B19-CB47-90E3-2610230A6897}"/>
                </a:ext>
              </a:extLst>
            </p:cNvPr>
            <p:cNvGrpSpPr/>
            <p:nvPr/>
          </p:nvGrpSpPr>
          <p:grpSpPr>
            <a:xfrm>
              <a:off x="9233767" y="2182687"/>
              <a:ext cx="1000125" cy="1247776"/>
              <a:chOff x="9233767" y="2182687"/>
              <a:chExt cx="1000125" cy="1247776"/>
            </a:xfrm>
          </p:grpSpPr>
          <p:grpSp>
            <p:nvGrpSpPr>
              <p:cNvPr id="447" name="Group 389">
                <a:extLst>
                  <a:ext uri="{FF2B5EF4-FFF2-40B4-BE49-F238E27FC236}">
                    <a16:creationId xmlns:a16="http://schemas.microsoft.com/office/drawing/2014/main" id="{0E121856-D2CF-BD44-A732-5CF1698DF94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233767" y="2182687"/>
                <a:ext cx="477838" cy="715963"/>
                <a:chOff x="4140" y="429"/>
                <a:chExt cx="1425" cy="2396"/>
              </a:xfrm>
            </p:grpSpPr>
            <p:sp>
              <p:nvSpPr>
                <p:cNvPr id="610" name="Freeform 390">
                  <a:extLst>
                    <a:ext uri="{FF2B5EF4-FFF2-40B4-BE49-F238E27FC236}">
                      <a16:creationId xmlns:a16="http://schemas.microsoft.com/office/drawing/2014/main" id="{D8B60AB9-7CE6-F14B-893A-0B1ECB740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1" name="Rectangle 391">
                  <a:extLst>
                    <a:ext uri="{FF2B5EF4-FFF2-40B4-BE49-F238E27FC236}">
                      <a16:creationId xmlns:a16="http://schemas.microsoft.com/office/drawing/2014/main" id="{D3C4D367-DB85-294D-941E-C4CCF95D17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2" name="Freeform 392">
                  <a:extLst>
                    <a:ext uri="{FF2B5EF4-FFF2-40B4-BE49-F238E27FC236}">
                      <a16:creationId xmlns:a16="http://schemas.microsoft.com/office/drawing/2014/main" id="{5CA055FA-0720-7840-BE18-48478EEE55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3" name="Freeform 393">
                  <a:extLst>
                    <a:ext uri="{FF2B5EF4-FFF2-40B4-BE49-F238E27FC236}">
                      <a16:creationId xmlns:a16="http://schemas.microsoft.com/office/drawing/2014/main" id="{3BBFE8BC-0BD4-134B-A671-36514DDAC5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4" name="Rectangle 394">
                  <a:extLst>
                    <a:ext uri="{FF2B5EF4-FFF2-40B4-BE49-F238E27FC236}">
                      <a16:creationId xmlns:a16="http://schemas.microsoft.com/office/drawing/2014/main" id="{D0B0114B-71C7-6A4B-951C-64F84E158B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5" name="Group 395">
                  <a:extLst>
                    <a:ext uri="{FF2B5EF4-FFF2-40B4-BE49-F238E27FC236}">
                      <a16:creationId xmlns:a16="http://schemas.microsoft.com/office/drawing/2014/main" id="{CCE97BC5-B32E-A244-B98A-2D18B967940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40" name="AutoShape 396">
                    <a:extLst>
                      <a:ext uri="{FF2B5EF4-FFF2-40B4-BE49-F238E27FC236}">
                        <a16:creationId xmlns:a16="http://schemas.microsoft.com/office/drawing/2014/main" id="{EFA6368E-1013-B44C-9AE2-9FFA4CC527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41" name="AutoShape 397">
                    <a:extLst>
                      <a:ext uri="{FF2B5EF4-FFF2-40B4-BE49-F238E27FC236}">
                        <a16:creationId xmlns:a16="http://schemas.microsoft.com/office/drawing/2014/main" id="{2A187B97-5F9E-CE47-A163-46FD77373D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6" name="Rectangle 398">
                  <a:extLst>
                    <a:ext uri="{FF2B5EF4-FFF2-40B4-BE49-F238E27FC236}">
                      <a16:creationId xmlns:a16="http://schemas.microsoft.com/office/drawing/2014/main" id="{B19FBC61-83B0-A14E-99F0-5BFCCFCB1B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7" name="Group 399">
                  <a:extLst>
                    <a:ext uri="{FF2B5EF4-FFF2-40B4-BE49-F238E27FC236}">
                      <a16:creationId xmlns:a16="http://schemas.microsoft.com/office/drawing/2014/main" id="{1C88BBDC-CC23-854A-A7B8-9B5383302B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38" name="AutoShape 400">
                    <a:extLst>
                      <a:ext uri="{FF2B5EF4-FFF2-40B4-BE49-F238E27FC236}">
                        <a16:creationId xmlns:a16="http://schemas.microsoft.com/office/drawing/2014/main" id="{D6910F87-2FF9-EA4E-BC68-494D372CF5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9" name="AutoShape 401">
                    <a:extLst>
                      <a:ext uri="{FF2B5EF4-FFF2-40B4-BE49-F238E27FC236}">
                        <a16:creationId xmlns:a16="http://schemas.microsoft.com/office/drawing/2014/main" id="{36245E4E-FB1E-2C43-BBAA-D642BCC1B1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8" name="Rectangle 402">
                  <a:extLst>
                    <a:ext uri="{FF2B5EF4-FFF2-40B4-BE49-F238E27FC236}">
                      <a16:creationId xmlns:a16="http://schemas.microsoft.com/office/drawing/2014/main" id="{C98B4378-660F-1847-8A4B-3CAB9591D1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9" name="Rectangle 403">
                  <a:extLst>
                    <a:ext uri="{FF2B5EF4-FFF2-40B4-BE49-F238E27FC236}">
                      <a16:creationId xmlns:a16="http://schemas.microsoft.com/office/drawing/2014/main" id="{A0C2801C-C1EF-0E49-A30F-D154AACBD3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0" name="Group 404">
                  <a:extLst>
                    <a:ext uri="{FF2B5EF4-FFF2-40B4-BE49-F238E27FC236}">
                      <a16:creationId xmlns:a16="http://schemas.microsoft.com/office/drawing/2014/main" id="{C3C627D1-CE9C-6540-87D5-7005B1BB776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36" name="AutoShape 405">
                    <a:extLst>
                      <a:ext uri="{FF2B5EF4-FFF2-40B4-BE49-F238E27FC236}">
                        <a16:creationId xmlns:a16="http://schemas.microsoft.com/office/drawing/2014/main" id="{F5475DB0-E162-B943-9743-BEE80D59A6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7" name="AutoShape 406">
                    <a:extLst>
                      <a:ext uri="{FF2B5EF4-FFF2-40B4-BE49-F238E27FC236}">
                        <a16:creationId xmlns:a16="http://schemas.microsoft.com/office/drawing/2014/main" id="{0E11B07E-90A2-774A-B7AE-AC422F4C847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1" name="Freeform 407">
                  <a:extLst>
                    <a:ext uri="{FF2B5EF4-FFF2-40B4-BE49-F238E27FC236}">
                      <a16:creationId xmlns:a16="http://schemas.microsoft.com/office/drawing/2014/main" id="{1B37433A-90DE-CC44-828B-3C03F4C8E9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2" name="Group 408">
                  <a:extLst>
                    <a:ext uri="{FF2B5EF4-FFF2-40B4-BE49-F238E27FC236}">
                      <a16:creationId xmlns:a16="http://schemas.microsoft.com/office/drawing/2014/main" id="{38854C6D-17EC-FB41-ABA7-0643F7D45FA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34" name="AutoShape 409">
                    <a:extLst>
                      <a:ext uri="{FF2B5EF4-FFF2-40B4-BE49-F238E27FC236}">
                        <a16:creationId xmlns:a16="http://schemas.microsoft.com/office/drawing/2014/main" id="{AE268757-BE47-B84D-A5F7-C7A75F7D40E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5" name="AutoShape 410">
                    <a:extLst>
                      <a:ext uri="{FF2B5EF4-FFF2-40B4-BE49-F238E27FC236}">
                        <a16:creationId xmlns:a16="http://schemas.microsoft.com/office/drawing/2014/main" id="{6C0AC9FF-5D0C-3B41-AEB8-B2A9150426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3" name="Rectangle 411">
                  <a:extLst>
                    <a:ext uri="{FF2B5EF4-FFF2-40B4-BE49-F238E27FC236}">
                      <a16:creationId xmlns:a16="http://schemas.microsoft.com/office/drawing/2014/main" id="{24F7E0AB-A636-974F-9A33-43BD0E53FB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4" name="Freeform 412">
                  <a:extLst>
                    <a:ext uri="{FF2B5EF4-FFF2-40B4-BE49-F238E27FC236}">
                      <a16:creationId xmlns:a16="http://schemas.microsoft.com/office/drawing/2014/main" id="{626230FF-050C-984E-BC00-3872336DC4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5" name="Freeform 413">
                  <a:extLst>
                    <a:ext uri="{FF2B5EF4-FFF2-40B4-BE49-F238E27FC236}">
                      <a16:creationId xmlns:a16="http://schemas.microsoft.com/office/drawing/2014/main" id="{1F463BAA-0F23-DF45-8D3B-FFFDAEB5B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6" name="Oval 414">
                  <a:extLst>
                    <a:ext uri="{FF2B5EF4-FFF2-40B4-BE49-F238E27FC236}">
                      <a16:creationId xmlns:a16="http://schemas.microsoft.com/office/drawing/2014/main" id="{1EC71AF3-4591-B945-BADD-38C9BADCC3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7" name="Freeform 415">
                  <a:extLst>
                    <a:ext uri="{FF2B5EF4-FFF2-40B4-BE49-F238E27FC236}">
                      <a16:creationId xmlns:a16="http://schemas.microsoft.com/office/drawing/2014/main" id="{3FA9BCF9-A6ED-5043-B90A-C3836646EE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8" name="AutoShape 416">
                  <a:extLst>
                    <a:ext uri="{FF2B5EF4-FFF2-40B4-BE49-F238E27FC236}">
                      <a16:creationId xmlns:a16="http://schemas.microsoft.com/office/drawing/2014/main" id="{BBF32DE7-F26B-6747-8D1C-21F79EC8B1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9" name="AutoShape 417">
                  <a:extLst>
                    <a:ext uri="{FF2B5EF4-FFF2-40B4-BE49-F238E27FC236}">
                      <a16:creationId xmlns:a16="http://schemas.microsoft.com/office/drawing/2014/main" id="{FF922F0B-EF31-AB4A-A5EA-3FA7101E96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0" name="Oval 418">
                  <a:extLst>
                    <a:ext uri="{FF2B5EF4-FFF2-40B4-BE49-F238E27FC236}">
                      <a16:creationId xmlns:a16="http://schemas.microsoft.com/office/drawing/2014/main" id="{BB6526D2-E304-EA47-868B-62023801D9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1" name="Oval 419">
                  <a:extLst>
                    <a:ext uri="{FF2B5EF4-FFF2-40B4-BE49-F238E27FC236}">
                      <a16:creationId xmlns:a16="http://schemas.microsoft.com/office/drawing/2014/main" id="{4390F52E-4427-8240-A6CD-9F975F0B8C1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2" name="Oval 420">
                  <a:extLst>
                    <a:ext uri="{FF2B5EF4-FFF2-40B4-BE49-F238E27FC236}">
                      <a16:creationId xmlns:a16="http://schemas.microsoft.com/office/drawing/2014/main" id="{17E60F8D-F128-F140-A015-7BE8151AF9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3" name="Rectangle 421">
                  <a:extLst>
                    <a:ext uri="{FF2B5EF4-FFF2-40B4-BE49-F238E27FC236}">
                      <a16:creationId xmlns:a16="http://schemas.microsoft.com/office/drawing/2014/main" id="{DE9F5E27-DCB1-A549-A90A-C0BACA49C5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1" name="Group 19">
                <a:extLst>
                  <a:ext uri="{FF2B5EF4-FFF2-40B4-BE49-F238E27FC236}">
                    <a16:creationId xmlns:a16="http://schemas.microsoft.com/office/drawing/2014/main" id="{E14109E5-50CE-4847-B30A-2C61F96D4CA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424267" y="2381125"/>
                <a:ext cx="809625" cy="1049338"/>
                <a:chOff x="4296" y="2627"/>
                <a:chExt cx="510" cy="661"/>
              </a:xfrm>
            </p:grpSpPr>
            <p:sp>
              <p:nvSpPr>
                <p:cNvPr id="531" name="Rectangle 20">
                  <a:extLst>
                    <a:ext uri="{FF2B5EF4-FFF2-40B4-BE49-F238E27FC236}">
                      <a16:creationId xmlns:a16="http://schemas.microsoft.com/office/drawing/2014/main" id="{AC5B0A66-A167-204E-8BFA-3B433DC5EA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2" name="Text Box 21">
                  <a:extLst>
                    <a:ext uri="{FF2B5EF4-FFF2-40B4-BE49-F238E27FC236}">
                      <a16:creationId xmlns:a16="http://schemas.microsoft.com/office/drawing/2014/main" id="{0F59B7E1-B7F5-BB4A-BBE3-B5F7809DD24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3" name="Rectangle 22">
                  <a:extLst>
                    <a:ext uri="{FF2B5EF4-FFF2-40B4-BE49-F238E27FC236}">
                      <a16:creationId xmlns:a16="http://schemas.microsoft.com/office/drawing/2014/main" id="{71535726-47D0-144C-BBB8-62C6C2FEFF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4" name="Line 23">
                  <a:extLst>
                    <a:ext uri="{FF2B5EF4-FFF2-40B4-BE49-F238E27FC236}">
                      <a16:creationId xmlns:a16="http://schemas.microsoft.com/office/drawing/2014/main" id="{DA368A70-02AC-1B46-A642-02BA5ECF6E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5" name="Line 24">
                  <a:extLst>
                    <a:ext uri="{FF2B5EF4-FFF2-40B4-BE49-F238E27FC236}">
                      <a16:creationId xmlns:a16="http://schemas.microsoft.com/office/drawing/2014/main" id="{F13ECAFE-D297-7F4B-812D-941FBEE37E3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6" name="Line 25">
                  <a:extLst>
                    <a:ext uri="{FF2B5EF4-FFF2-40B4-BE49-F238E27FC236}">
                      <a16:creationId xmlns:a16="http://schemas.microsoft.com/office/drawing/2014/main" id="{D1B35153-5338-A043-BE0E-433F05C2503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7" name="Line 26">
                  <a:extLst>
                    <a:ext uri="{FF2B5EF4-FFF2-40B4-BE49-F238E27FC236}">
                      <a16:creationId xmlns:a16="http://schemas.microsoft.com/office/drawing/2014/main" id="{89EADCDA-274C-2E43-8C54-9FCA855047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8" name="Line 27">
                  <a:extLst>
                    <a:ext uri="{FF2B5EF4-FFF2-40B4-BE49-F238E27FC236}">
                      <a16:creationId xmlns:a16="http://schemas.microsoft.com/office/drawing/2014/main" id="{17DEFD25-82BB-6545-B3F0-B1240F51A5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9" name="Line 28">
                  <a:extLst>
                    <a:ext uri="{FF2B5EF4-FFF2-40B4-BE49-F238E27FC236}">
                      <a16:creationId xmlns:a16="http://schemas.microsoft.com/office/drawing/2014/main" id="{694FC287-3940-D144-83E9-13190F74DAF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0" name="Line 29">
                  <a:extLst>
                    <a:ext uri="{FF2B5EF4-FFF2-40B4-BE49-F238E27FC236}">
                      <a16:creationId xmlns:a16="http://schemas.microsoft.com/office/drawing/2014/main" id="{BAE767AB-23DB-7E44-99F4-F111322754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1" name="Rectangle 30">
                  <a:extLst>
                    <a:ext uri="{FF2B5EF4-FFF2-40B4-BE49-F238E27FC236}">
                      <a16:creationId xmlns:a16="http://schemas.microsoft.com/office/drawing/2014/main" id="{49A7C92C-8BD2-6B47-9196-5E60999B8B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2" name="Rectangle 31">
                  <a:extLst>
                    <a:ext uri="{FF2B5EF4-FFF2-40B4-BE49-F238E27FC236}">
                      <a16:creationId xmlns:a16="http://schemas.microsoft.com/office/drawing/2014/main" id="{C3A9FD5C-54B1-7D45-B12D-299767B3AC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Rectangle 32">
                  <a:extLst>
                    <a:ext uri="{FF2B5EF4-FFF2-40B4-BE49-F238E27FC236}">
                      <a16:creationId xmlns:a16="http://schemas.microsoft.com/office/drawing/2014/main" id="{2DFC74AC-2A06-B94B-9404-34F755D719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4" name="Rectangle 33">
                  <a:extLst>
                    <a:ext uri="{FF2B5EF4-FFF2-40B4-BE49-F238E27FC236}">
                      <a16:creationId xmlns:a16="http://schemas.microsoft.com/office/drawing/2014/main" id="{9821B6CC-315C-8446-BDFF-A89664E704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5" name="Rectangle 34">
                  <a:extLst>
                    <a:ext uri="{FF2B5EF4-FFF2-40B4-BE49-F238E27FC236}">
                      <a16:creationId xmlns:a16="http://schemas.microsoft.com/office/drawing/2014/main" id="{DAB5F22E-A0E3-4743-8405-E2AEEFFCA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EA5111-B6B7-B344-B449-F28A4145AF94}"/>
                </a:ext>
              </a:extLst>
            </p:cNvPr>
            <p:cNvGrpSpPr/>
            <p:nvPr/>
          </p:nvGrpSpPr>
          <p:grpSpPr>
            <a:xfrm>
              <a:off x="7241455" y="3576512"/>
              <a:ext cx="992187" cy="1254126"/>
              <a:chOff x="7241455" y="3576512"/>
              <a:chExt cx="992187" cy="1254126"/>
            </a:xfrm>
          </p:grpSpPr>
          <p:grpSp>
            <p:nvGrpSpPr>
              <p:cNvPr id="448" name="Group 356">
                <a:extLst>
                  <a:ext uri="{FF2B5EF4-FFF2-40B4-BE49-F238E27FC236}">
                    <a16:creationId xmlns:a16="http://schemas.microsoft.com/office/drawing/2014/main" id="{E94FBB23-E0FF-2E4C-ADA9-B7693567EB7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241455" y="3576512"/>
                <a:ext cx="477838" cy="715963"/>
                <a:chOff x="4140" y="429"/>
                <a:chExt cx="1425" cy="2396"/>
              </a:xfrm>
            </p:grpSpPr>
            <p:sp>
              <p:nvSpPr>
                <p:cNvPr id="578" name="Freeform 357">
                  <a:extLst>
                    <a:ext uri="{FF2B5EF4-FFF2-40B4-BE49-F238E27FC236}">
                      <a16:creationId xmlns:a16="http://schemas.microsoft.com/office/drawing/2014/main" id="{83F8A882-2D18-F84A-A8B3-6AFE04482C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79" name="Rectangle 358">
                  <a:extLst>
                    <a:ext uri="{FF2B5EF4-FFF2-40B4-BE49-F238E27FC236}">
                      <a16:creationId xmlns:a16="http://schemas.microsoft.com/office/drawing/2014/main" id="{9C1CE4E9-0931-724C-9C29-8D583A01FC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0" name="Freeform 359">
                  <a:extLst>
                    <a:ext uri="{FF2B5EF4-FFF2-40B4-BE49-F238E27FC236}">
                      <a16:creationId xmlns:a16="http://schemas.microsoft.com/office/drawing/2014/main" id="{5EDD0773-DE61-DE40-83D1-11CAD8B59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1" name="Freeform 360">
                  <a:extLst>
                    <a:ext uri="{FF2B5EF4-FFF2-40B4-BE49-F238E27FC236}">
                      <a16:creationId xmlns:a16="http://schemas.microsoft.com/office/drawing/2014/main" id="{52B4DD92-CFC5-9245-BB48-BB112C50A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2" name="Rectangle 361">
                  <a:extLst>
                    <a:ext uri="{FF2B5EF4-FFF2-40B4-BE49-F238E27FC236}">
                      <a16:creationId xmlns:a16="http://schemas.microsoft.com/office/drawing/2014/main" id="{D4F645E8-31AB-5245-8FAA-CAC16B245C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3" name="Group 362">
                  <a:extLst>
                    <a:ext uri="{FF2B5EF4-FFF2-40B4-BE49-F238E27FC236}">
                      <a16:creationId xmlns:a16="http://schemas.microsoft.com/office/drawing/2014/main" id="{EBFEFCB3-1DE5-534A-BB6F-F63DB31F192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08" name="AutoShape 363">
                    <a:extLst>
                      <a:ext uri="{FF2B5EF4-FFF2-40B4-BE49-F238E27FC236}">
                        <a16:creationId xmlns:a16="http://schemas.microsoft.com/office/drawing/2014/main" id="{F74423DF-E08E-F346-B899-EAB3551FCA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9" name="AutoShape 364">
                    <a:extLst>
                      <a:ext uri="{FF2B5EF4-FFF2-40B4-BE49-F238E27FC236}">
                        <a16:creationId xmlns:a16="http://schemas.microsoft.com/office/drawing/2014/main" id="{4FF1799F-7FEB-6F4A-9DBF-9929B67C897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4" name="Rectangle 365">
                  <a:extLst>
                    <a:ext uri="{FF2B5EF4-FFF2-40B4-BE49-F238E27FC236}">
                      <a16:creationId xmlns:a16="http://schemas.microsoft.com/office/drawing/2014/main" id="{B07FB88B-4AAA-E84E-9D0B-2BFBEC9383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5" name="Group 366">
                  <a:extLst>
                    <a:ext uri="{FF2B5EF4-FFF2-40B4-BE49-F238E27FC236}">
                      <a16:creationId xmlns:a16="http://schemas.microsoft.com/office/drawing/2014/main" id="{A3E91AB2-1E99-EB48-89FF-E9A629275BA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06" name="AutoShape 367">
                    <a:extLst>
                      <a:ext uri="{FF2B5EF4-FFF2-40B4-BE49-F238E27FC236}">
                        <a16:creationId xmlns:a16="http://schemas.microsoft.com/office/drawing/2014/main" id="{F3BF2799-81E1-EB48-82D8-0C7388FC1D1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7" name="AutoShape 368">
                    <a:extLst>
                      <a:ext uri="{FF2B5EF4-FFF2-40B4-BE49-F238E27FC236}">
                        <a16:creationId xmlns:a16="http://schemas.microsoft.com/office/drawing/2014/main" id="{40815B01-E265-EF4D-B7AD-0310DB1E52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6" name="Rectangle 369">
                  <a:extLst>
                    <a:ext uri="{FF2B5EF4-FFF2-40B4-BE49-F238E27FC236}">
                      <a16:creationId xmlns:a16="http://schemas.microsoft.com/office/drawing/2014/main" id="{D725FCD3-6F82-BD46-A54E-AD91C9C01D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7" name="Rectangle 370">
                  <a:extLst>
                    <a:ext uri="{FF2B5EF4-FFF2-40B4-BE49-F238E27FC236}">
                      <a16:creationId xmlns:a16="http://schemas.microsoft.com/office/drawing/2014/main" id="{EECD261C-17CF-5541-AF55-4668703B9D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8" name="Group 371">
                  <a:extLst>
                    <a:ext uri="{FF2B5EF4-FFF2-40B4-BE49-F238E27FC236}">
                      <a16:creationId xmlns:a16="http://schemas.microsoft.com/office/drawing/2014/main" id="{59C6E391-34C0-6749-ADF1-A8C086AE5EF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04" name="AutoShape 372">
                    <a:extLst>
                      <a:ext uri="{FF2B5EF4-FFF2-40B4-BE49-F238E27FC236}">
                        <a16:creationId xmlns:a16="http://schemas.microsoft.com/office/drawing/2014/main" id="{464BBA8C-E6AB-BF4F-A793-C3FE2EB21E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5" name="AutoShape 373">
                    <a:extLst>
                      <a:ext uri="{FF2B5EF4-FFF2-40B4-BE49-F238E27FC236}">
                        <a16:creationId xmlns:a16="http://schemas.microsoft.com/office/drawing/2014/main" id="{A595B797-10DB-C24B-ADD1-006D1A2CC82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9" name="Freeform 374">
                  <a:extLst>
                    <a:ext uri="{FF2B5EF4-FFF2-40B4-BE49-F238E27FC236}">
                      <a16:creationId xmlns:a16="http://schemas.microsoft.com/office/drawing/2014/main" id="{9EF523C5-BBA5-CC44-9C9B-8D6BBA2FB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90" name="Group 375">
                  <a:extLst>
                    <a:ext uri="{FF2B5EF4-FFF2-40B4-BE49-F238E27FC236}">
                      <a16:creationId xmlns:a16="http://schemas.microsoft.com/office/drawing/2014/main" id="{21A7BCE0-C905-7245-9132-B22060D6523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02" name="AutoShape 376">
                    <a:extLst>
                      <a:ext uri="{FF2B5EF4-FFF2-40B4-BE49-F238E27FC236}">
                        <a16:creationId xmlns:a16="http://schemas.microsoft.com/office/drawing/2014/main" id="{8662D52E-AA25-6B4C-87A1-ADE96C3E7E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3" name="AutoShape 377">
                    <a:extLst>
                      <a:ext uri="{FF2B5EF4-FFF2-40B4-BE49-F238E27FC236}">
                        <a16:creationId xmlns:a16="http://schemas.microsoft.com/office/drawing/2014/main" id="{0DB37A7B-978A-FF4B-896E-D4181E5F80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91" name="Rectangle 378">
                  <a:extLst>
                    <a:ext uri="{FF2B5EF4-FFF2-40B4-BE49-F238E27FC236}">
                      <a16:creationId xmlns:a16="http://schemas.microsoft.com/office/drawing/2014/main" id="{B290BD75-E362-B344-A460-F9BB76BE6A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2" name="Freeform 379">
                  <a:extLst>
                    <a:ext uri="{FF2B5EF4-FFF2-40B4-BE49-F238E27FC236}">
                      <a16:creationId xmlns:a16="http://schemas.microsoft.com/office/drawing/2014/main" id="{79B15B23-8A2F-934E-9C61-06ABF9B8B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3" name="Freeform 380">
                  <a:extLst>
                    <a:ext uri="{FF2B5EF4-FFF2-40B4-BE49-F238E27FC236}">
                      <a16:creationId xmlns:a16="http://schemas.microsoft.com/office/drawing/2014/main" id="{469D94BF-4B49-C849-B61B-9F7323E2D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4" name="Oval 381">
                  <a:extLst>
                    <a:ext uri="{FF2B5EF4-FFF2-40B4-BE49-F238E27FC236}">
                      <a16:creationId xmlns:a16="http://schemas.microsoft.com/office/drawing/2014/main" id="{DD6BD772-CB8F-5D41-8B4D-D90DBB916A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5" name="Freeform 382">
                  <a:extLst>
                    <a:ext uri="{FF2B5EF4-FFF2-40B4-BE49-F238E27FC236}">
                      <a16:creationId xmlns:a16="http://schemas.microsoft.com/office/drawing/2014/main" id="{E75141AB-B05A-D643-89AE-5FE2CD0634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6" name="AutoShape 383">
                  <a:extLst>
                    <a:ext uri="{FF2B5EF4-FFF2-40B4-BE49-F238E27FC236}">
                      <a16:creationId xmlns:a16="http://schemas.microsoft.com/office/drawing/2014/main" id="{CB79249E-240C-7C4E-9C97-68F86E877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7" name="AutoShape 384">
                  <a:extLst>
                    <a:ext uri="{FF2B5EF4-FFF2-40B4-BE49-F238E27FC236}">
                      <a16:creationId xmlns:a16="http://schemas.microsoft.com/office/drawing/2014/main" id="{AFE02841-E545-6D43-9842-35F1873A31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8" name="Oval 385">
                  <a:extLst>
                    <a:ext uri="{FF2B5EF4-FFF2-40B4-BE49-F238E27FC236}">
                      <a16:creationId xmlns:a16="http://schemas.microsoft.com/office/drawing/2014/main" id="{DF028839-2C39-E346-9828-0EEC6CA8F1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9" name="Oval 386">
                  <a:extLst>
                    <a:ext uri="{FF2B5EF4-FFF2-40B4-BE49-F238E27FC236}">
                      <a16:creationId xmlns:a16="http://schemas.microsoft.com/office/drawing/2014/main" id="{6996D80D-9F55-9848-983C-5CF57CA311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0" name="Oval 387">
                  <a:extLst>
                    <a:ext uri="{FF2B5EF4-FFF2-40B4-BE49-F238E27FC236}">
                      <a16:creationId xmlns:a16="http://schemas.microsoft.com/office/drawing/2014/main" id="{5F857B48-B4B0-8742-B029-9B1DE20206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01" name="Rectangle 388">
                  <a:extLst>
                    <a:ext uri="{FF2B5EF4-FFF2-40B4-BE49-F238E27FC236}">
                      <a16:creationId xmlns:a16="http://schemas.microsoft.com/office/drawing/2014/main" id="{C5C7B7F3-1D8A-8641-8A5D-BAA406A899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2" name="Group 60">
                <a:extLst>
                  <a:ext uri="{FF2B5EF4-FFF2-40B4-BE49-F238E27FC236}">
                    <a16:creationId xmlns:a16="http://schemas.microsoft.com/office/drawing/2014/main" id="{1D0A3D53-03AA-0E40-B5FB-181B8E2FEA1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424017" y="3781300"/>
                <a:ext cx="809625" cy="1049338"/>
                <a:chOff x="4296" y="2627"/>
                <a:chExt cx="510" cy="661"/>
              </a:xfrm>
            </p:grpSpPr>
            <p:sp>
              <p:nvSpPr>
                <p:cNvPr id="516" name="Rectangle 61">
                  <a:extLst>
                    <a:ext uri="{FF2B5EF4-FFF2-40B4-BE49-F238E27FC236}">
                      <a16:creationId xmlns:a16="http://schemas.microsoft.com/office/drawing/2014/main" id="{09E3AC14-3A72-6246-B449-8586196CBA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7" name="Text Box 62">
                  <a:extLst>
                    <a:ext uri="{FF2B5EF4-FFF2-40B4-BE49-F238E27FC236}">
                      <a16:creationId xmlns:a16="http://schemas.microsoft.com/office/drawing/2014/main" id="{D2A4573A-250B-6A45-8C10-89684568692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8" name="Rectangle 63">
                  <a:extLst>
                    <a:ext uri="{FF2B5EF4-FFF2-40B4-BE49-F238E27FC236}">
                      <a16:creationId xmlns:a16="http://schemas.microsoft.com/office/drawing/2014/main" id="{40146E01-E619-F546-B029-CBBAAF30C8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9" name="Line 64">
                  <a:extLst>
                    <a:ext uri="{FF2B5EF4-FFF2-40B4-BE49-F238E27FC236}">
                      <a16:creationId xmlns:a16="http://schemas.microsoft.com/office/drawing/2014/main" id="{FCC8A08D-9C98-EB41-A948-990137F339D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0" name="Line 65">
                  <a:extLst>
                    <a:ext uri="{FF2B5EF4-FFF2-40B4-BE49-F238E27FC236}">
                      <a16:creationId xmlns:a16="http://schemas.microsoft.com/office/drawing/2014/main" id="{75D0D962-9B47-2146-995B-5D3637B8EB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1" name="Line 66">
                  <a:extLst>
                    <a:ext uri="{FF2B5EF4-FFF2-40B4-BE49-F238E27FC236}">
                      <a16:creationId xmlns:a16="http://schemas.microsoft.com/office/drawing/2014/main" id="{4362F887-D4F4-4343-A7F9-49AF2E8600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2" name="Line 67">
                  <a:extLst>
                    <a:ext uri="{FF2B5EF4-FFF2-40B4-BE49-F238E27FC236}">
                      <a16:creationId xmlns:a16="http://schemas.microsoft.com/office/drawing/2014/main" id="{4A49EBF7-F329-CC4A-8B42-F722F30857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3" name="Line 68">
                  <a:extLst>
                    <a:ext uri="{FF2B5EF4-FFF2-40B4-BE49-F238E27FC236}">
                      <a16:creationId xmlns:a16="http://schemas.microsoft.com/office/drawing/2014/main" id="{82EFD27F-3B61-A346-B083-AAFCDF0EA5B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4" name="Line 69">
                  <a:extLst>
                    <a:ext uri="{FF2B5EF4-FFF2-40B4-BE49-F238E27FC236}">
                      <a16:creationId xmlns:a16="http://schemas.microsoft.com/office/drawing/2014/main" id="{6C135136-1AE0-D94F-997B-F186DFAB8A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5" name="Line 70">
                  <a:extLst>
                    <a:ext uri="{FF2B5EF4-FFF2-40B4-BE49-F238E27FC236}">
                      <a16:creationId xmlns:a16="http://schemas.microsoft.com/office/drawing/2014/main" id="{016DC3AC-C1A5-5A41-8B1E-93A178B84A5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6" name="Rectangle 71">
                  <a:extLst>
                    <a:ext uri="{FF2B5EF4-FFF2-40B4-BE49-F238E27FC236}">
                      <a16:creationId xmlns:a16="http://schemas.microsoft.com/office/drawing/2014/main" id="{F20CF242-1809-FA43-9084-68A8CC4F3F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7" name="Rectangle 72">
                  <a:extLst>
                    <a:ext uri="{FF2B5EF4-FFF2-40B4-BE49-F238E27FC236}">
                      <a16:creationId xmlns:a16="http://schemas.microsoft.com/office/drawing/2014/main" id="{A951A319-F2ED-E54B-BC34-067EB07B74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8" name="Rectangle 73">
                  <a:extLst>
                    <a:ext uri="{FF2B5EF4-FFF2-40B4-BE49-F238E27FC236}">
                      <a16:creationId xmlns:a16="http://schemas.microsoft.com/office/drawing/2014/main" id="{C9389D47-A050-7E4E-9C99-66E158B132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9" name="Rectangle 74">
                  <a:extLst>
                    <a:ext uri="{FF2B5EF4-FFF2-40B4-BE49-F238E27FC236}">
                      <a16:creationId xmlns:a16="http://schemas.microsoft.com/office/drawing/2014/main" id="{82A09EAE-ECEF-4840-9456-E78E947753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0" name="Rectangle 75">
                  <a:extLst>
                    <a:ext uri="{FF2B5EF4-FFF2-40B4-BE49-F238E27FC236}">
                      <a16:creationId xmlns:a16="http://schemas.microsoft.com/office/drawing/2014/main" id="{98C78C1E-7887-EB4B-AF3E-B1E5417851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BC336C6-3436-2F4A-914E-3D65E6CDC4AC}"/>
                </a:ext>
              </a:extLst>
            </p:cNvPr>
            <p:cNvGrpSpPr/>
            <p:nvPr/>
          </p:nvGrpSpPr>
          <p:grpSpPr>
            <a:xfrm>
              <a:off x="7263680" y="1234950"/>
              <a:ext cx="969962" cy="1347788"/>
              <a:chOff x="7263680" y="1234950"/>
              <a:chExt cx="969962" cy="1347788"/>
            </a:xfrm>
          </p:grpSpPr>
          <p:grpSp>
            <p:nvGrpSpPr>
              <p:cNvPr id="449" name="Group 320">
                <a:extLst>
                  <a:ext uri="{FF2B5EF4-FFF2-40B4-BE49-F238E27FC236}">
                    <a16:creationId xmlns:a16="http://schemas.microsoft.com/office/drawing/2014/main" id="{340E8E49-51CF-6E45-9052-CF7181389F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263680" y="1234950"/>
                <a:ext cx="477838" cy="715963"/>
                <a:chOff x="4140" y="429"/>
                <a:chExt cx="1425" cy="2396"/>
              </a:xfrm>
            </p:grpSpPr>
            <p:sp>
              <p:nvSpPr>
                <p:cNvPr id="546" name="Freeform 321">
                  <a:extLst>
                    <a:ext uri="{FF2B5EF4-FFF2-40B4-BE49-F238E27FC236}">
                      <a16:creationId xmlns:a16="http://schemas.microsoft.com/office/drawing/2014/main" id="{BEC5D903-8ABE-D349-8FB8-1F0733D7C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7" name="Rectangle 322">
                  <a:extLst>
                    <a:ext uri="{FF2B5EF4-FFF2-40B4-BE49-F238E27FC236}">
                      <a16:creationId xmlns:a16="http://schemas.microsoft.com/office/drawing/2014/main" id="{534FC966-A738-5346-9EAA-EA12C5BAE7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8" name="Freeform 323">
                  <a:extLst>
                    <a:ext uri="{FF2B5EF4-FFF2-40B4-BE49-F238E27FC236}">
                      <a16:creationId xmlns:a16="http://schemas.microsoft.com/office/drawing/2014/main" id="{C7AAE311-58A8-B540-B624-7805E2A918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9" name="Freeform 324">
                  <a:extLst>
                    <a:ext uri="{FF2B5EF4-FFF2-40B4-BE49-F238E27FC236}">
                      <a16:creationId xmlns:a16="http://schemas.microsoft.com/office/drawing/2014/main" id="{4A162690-8387-C94A-859C-898885C0C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0" name="Rectangle 325">
                  <a:extLst>
                    <a:ext uri="{FF2B5EF4-FFF2-40B4-BE49-F238E27FC236}">
                      <a16:creationId xmlns:a16="http://schemas.microsoft.com/office/drawing/2014/main" id="{B8FCFAA4-5C48-0E42-B3F1-753DEF9195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1" name="Group 326">
                  <a:extLst>
                    <a:ext uri="{FF2B5EF4-FFF2-40B4-BE49-F238E27FC236}">
                      <a16:creationId xmlns:a16="http://schemas.microsoft.com/office/drawing/2014/main" id="{F3C28584-49A3-D049-AF9D-3686D903CF4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576" name="AutoShape 327">
                    <a:extLst>
                      <a:ext uri="{FF2B5EF4-FFF2-40B4-BE49-F238E27FC236}">
                        <a16:creationId xmlns:a16="http://schemas.microsoft.com/office/drawing/2014/main" id="{6FB655FB-E665-6C42-A605-72C0C5F8EF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7" name="AutoShape 328">
                    <a:extLst>
                      <a:ext uri="{FF2B5EF4-FFF2-40B4-BE49-F238E27FC236}">
                        <a16:creationId xmlns:a16="http://schemas.microsoft.com/office/drawing/2014/main" id="{632596E8-4400-A54F-A67A-E9F5167C71F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2" name="Rectangle 329">
                  <a:extLst>
                    <a:ext uri="{FF2B5EF4-FFF2-40B4-BE49-F238E27FC236}">
                      <a16:creationId xmlns:a16="http://schemas.microsoft.com/office/drawing/2014/main" id="{67BA56C1-E98C-B945-B3EF-CC7F50A4EC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3" name="Group 330">
                  <a:extLst>
                    <a:ext uri="{FF2B5EF4-FFF2-40B4-BE49-F238E27FC236}">
                      <a16:creationId xmlns:a16="http://schemas.microsoft.com/office/drawing/2014/main" id="{5DE83AEA-657B-A646-94EA-B784E11C0A6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574" name="AutoShape 331">
                    <a:extLst>
                      <a:ext uri="{FF2B5EF4-FFF2-40B4-BE49-F238E27FC236}">
                        <a16:creationId xmlns:a16="http://schemas.microsoft.com/office/drawing/2014/main" id="{D9691199-9F63-E04B-A044-88265C6836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5" name="AutoShape 332">
                    <a:extLst>
                      <a:ext uri="{FF2B5EF4-FFF2-40B4-BE49-F238E27FC236}">
                        <a16:creationId xmlns:a16="http://schemas.microsoft.com/office/drawing/2014/main" id="{861BBB5E-4B29-9743-9562-40018933AD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4" name="Rectangle 333">
                  <a:extLst>
                    <a:ext uri="{FF2B5EF4-FFF2-40B4-BE49-F238E27FC236}">
                      <a16:creationId xmlns:a16="http://schemas.microsoft.com/office/drawing/2014/main" id="{5A0D44FC-AE5E-B848-BCCC-201581A9A8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5" name="Rectangle 334">
                  <a:extLst>
                    <a:ext uri="{FF2B5EF4-FFF2-40B4-BE49-F238E27FC236}">
                      <a16:creationId xmlns:a16="http://schemas.microsoft.com/office/drawing/2014/main" id="{25B33689-CD79-E34A-8116-B479B04C5A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6" name="Group 335">
                  <a:extLst>
                    <a:ext uri="{FF2B5EF4-FFF2-40B4-BE49-F238E27FC236}">
                      <a16:creationId xmlns:a16="http://schemas.microsoft.com/office/drawing/2014/main" id="{AABC70E1-3FC5-214D-95EB-D858D722845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572" name="AutoShape 336">
                    <a:extLst>
                      <a:ext uri="{FF2B5EF4-FFF2-40B4-BE49-F238E27FC236}">
                        <a16:creationId xmlns:a16="http://schemas.microsoft.com/office/drawing/2014/main" id="{C3D8D779-F8CB-CD40-BAC5-CB440D038F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3" name="AutoShape 337">
                    <a:extLst>
                      <a:ext uri="{FF2B5EF4-FFF2-40B4-BE49-F238E27FC236}">
                        <a16:creationId xmlns:a16="http://schemas.microsoft.com/office/drawing/2014/main" id="{A7DC0708-50B4-3B45-91FC-E994560816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7" name="Freeform 338">
                  <a:extLst>
                    <a:ext uri="{FF2B5EF4-FFF2-40B4-BE49-F238E27FC236}">
                      <a16:creationId xmlns:a16="http://schemas.microsoft.com/office/drawing/2014/main" id="{F81DB241-8545-2F47-8ED3-BCEF09EE98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8" name="Group 339">
                  <a:extLst>
                    <a:ext uri="{FF2B5EF4-FFF2-40B4-BE49-F238E27FC236}">
                      <a16:creationId xmlns:a16="http://schemas.microsoft.com/office/drawing/2014/main" id="{660A80F0-E4A2-C94C-BA95-FC179A4D243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570" name="AutoShape 340">
                    <a:extLst>
                      <a:ext uri="{FF2B5EF4-FFF2-40B4-BE49-F238E27FC236}">
                        <a16:creationId xmlns:a16="http://schemas.microsoft.com/office/drawing/2014/main" id="{44957B4E-FA72-F842-B1DF-482FEA10C28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1" name="AutoShape 341">
                    <a:extLst>
                      <a:ext uri="{FF2B5EF4-FFF2-40B4-BE49-F238E27FC236}">
                        <a16:creationId xmlns:a16="http://schemas.microsoft.com/office/drawing/2014/main" id="{A4BF6B7D-79D5-BA42-AE47-51D796FD87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9" name="Rectangle 342">
                  <a:extLst>
                    <a:ext uri="{FF2B5EF4-FFF2-40B4-BE49-F238E27FC236}">
                      <a16:creationId xmlns:a16="http://schemas.microsoft.com/office/drawing/2014/main" id="{3D2F04C3-4A89-044A-928B-7883BBCFE8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0" name="Freeform 343">
                  <a:extLst>
                    <a:ext uri="{FF2B5EF4-FFF2-40B4-BE49-F238E27FC236}">
                      <a16:creationId xmlns:a16="http://schemas.microsoft.com/office/drawing/2014/main" id="{C3465DBB-D953-194E-872E-54B6D5010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1" name="Freeform 344">
                  <a:extLst>
                    <a:ext uri="{FF2B5EF4-FFF2-40B4-BE49-F238E27FC236}">
                      <a16:creationId xmlns:a16="http://schemas.microsoft.com/office/drawing/2014/main" id="{F1A04862-B02B-6B41-98AF-CDF41D7DFC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2" name="Oval 345">
                  <a:extLst>
                    <a:ext uri="{FF2B5EF4-FFF2-40B4-BE49-F238E27FC236}">
                      <a16:creationId xmlns:a16="http://schemas.microsoft.com/office/drawing/2014/main" id="{9BD37437-ADA3-2944-BD51-EABFA9121F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3" name="Freeform 346">
                  <a:extLst>
                    <a:ext uri="{FF2B5EF4-FFF2-40B4-BE49-F238E27FC236}">
                      <a16:creationId xmlns:a16="http://schemas.microsoft.com/office/drawing/2014/main" id="{60737BBB-1922-B94B-9F49-5D5A31340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4" name="AutoShape 347">
                  <a:extLst>
                    <a:ext uri="{FF2B5EF4-FFF2-40B4-BE49-F238E27FC236}">
                      <a16:creationId xmlns:a16="http://schemas.microsoft.com/office/drawing/2014/main" id="{69A87503-8E72-B04D-B43E-68DE386A28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5" name="AutoShape 348">
                  <a:extLst>
                    <a:ext uri="{FF2B5EF4-FFF2-40B4-BE49-F238E27FC236}">
                      <a16:creationId xmlns:a16="http://schemas.microsoft.com/office/drawing/2014/main" id="{9C242210-75A1-C74A-AD41-CD3DFBA513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6" name="Oval 349">
                  <a:extLst>
                    <a:ext uri="{FF2B5EF4-FFF2-40B4-BE49-F238E27FC236}">
                      <a16:creationId xmlns:a16="http://schemas.microsoft.com/office/drawing/2014/main" id="{9E20BCA0-BB6D-EB46-A9ED-9D1E316B4D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7" name="Oval 350">
                  <a:extLst>
                    <a:ext uri="{FF2B5EF4-FFF2-40B4-BE49-F238E27FC236}">
                      <a16:creationId xmlns:a16="http://schemas.microsoft.com/office/drawing/2014/main" id="{297213E3-E288-8241-B9F6-8960296E41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8" name="Oval 351">
                  <a:extLst>
                    <a:ext uri="{FF2B5EF4-FFF2-40B4-BE49-F238E27FC236}">
                      <a16:creationId xmlns:a16="http://schemas.microsoft.com/office/drawing/2014/main" id="{5DA2A59F-3932-6E44-9575-17A09BF9BD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9" name="Rectangle 352">
                  <a:extLst>
                    <a:ext uri="{FF2B5EF4-FFF2-40B4-BE49-F238E27FC236}">
                      <a16:creationId xmlns:a16="http://schemas.microsoft.com/office/drawing/2014/main" id="{9C26FDA8-EA55-8941-A4CE-00104425A2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3" name="Group 96">
                <a:extLst>
                  <a:ext uri="{FF2B5EF4-FFF2-40B4-BE49-F238E27FC236}">
                    <a16:creationId xmlns:a16="http://schemas.microsoft.com/office/drawing/2014/main" id="{2000DD18-01EC-D249-9DB7-B38FA9A4FC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424017" y="1533400"/>
                <a:ext cx="809625" cy="1049338"/>
                <a:chOff x="4296" y="2627"/>
                <a:chExt cx="510" cy="661"/>
              </a:xfrm>
            </p:grpSpPr>
            <p:sp>
              <p:nvSpPr>
                <p:cNvPr id="501" name="Rectangle 97">
                  <a:extLst>
                    <a:ext uri="{FF2B5EF4-FFF2-40B4-BE49-F238E27FC236}">
                      <a16:creationId xmlns:a16="http://schemas.microsoft.com/office/drawing/2014/main" id="{B5114480-66D5-5F4F-8FBC-DCDDCD291F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2" name="Text Box 98">
                  <a:extLst>
                    <a:ext uri="{FF2B5EF4-FFF2-40B4-BE49-F238E27FC236}">
                      <a16:creationId xmlns:a16="http://schemas.microsoft.com/office/drawing/2014/main" id="{6724E005-ABDA-2D4B-8176-871B891BA5F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3" name="Rectangle 99">
                  <a:extLst>
                    <a:ext uri="{FF2B5EF4-FFF2-40B4-BE49-F238E27FC236}">
                      <a16:creationId xmlns:a16="http://schemas.microsoft.com/office/drawing/2014/main" id="{20411000-C9BB-0146-BD6E-64ECE7F8CB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4" name="Line 100">
                  <a:extLst>
                    <a:ext uri="{FF2B5EF4-FFF2-40B4-BE49-F238E27FC236}">
                      <a16:creationId xmlns:a16="http://schemas.microsoft.com/office/drawing/2014/main" id="{417734CA-B3E5-ED4D-A76B-C9B698139B1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5" name="Line 101">
                  <a:extLst>
                    <a:ext uri="{FF2B5EF4-FFF2-40B4-BE49-F238E27FC236}">
                      <a16:creationId xmlns:a16="http://schemas.microsoft.com/office/drawing/2014/main" id="{8B7FC465-941C-F44A-8BB8-04BF5FE7DE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6" name="Line 102">
                  <a:extLst>
                    <a:ext uri="{FF2B5EF4-FFF2-40B4-BE49-F238E27FC236}">
                      <a16:creationId xmlns:a16="http://schemas.microsoft.com/office/drawing/2014/main" id="{D3CD8D46-5D1A-864D-9835-95D91C69A19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7" name="Line 103">
                  <a:extLst>
                    <a:ext uri="{FF2B5EF4-FFF2-40B4-BE49-F238E27FC236}">
                      <a16:creationId xmlns:a16="http://schemas.microsoft.com/office/drawing/2014/main" id="{0FF0EB99-7ED7-A54F-9F34-F24C7C5F10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8" name="Line 104">
                  <a:extLst>
                    <a:ext uri="{FF2B5EF4-FFF2-40B4-BE49-F238E27FC236}">
                      <a16:creationId xmlns:a16="http://schemas.microsoft.com/office/drawing/2014/main" id="{809DF9DB-9AF7-1548-B87E-4B6AF3CAC2A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9" name="Line 105">
                  <a:extLst>
                    <a:ext uri="{FF2B5EF4-FFF2-40B4-BE49-F238E27FC236}">
                      <a16:creationId xmlns:a16="http://schemas.microsoft.com/office/drawing/2014/main" id="{5A1CA32A-2C23-8643-B0AD-CC79C24E333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0" name="Line 106">
                  <a:extLst>
                    <a:ext uri="{FF2B5EF4-FFF2-40B4-BE49-F238E27FC236}">
                      <a16:creationId xmlns:a16="http://schemas.microsoft.com/office/drawing/2014/main" id="{F1A1145A-6963-0D4A-B4F9-013614B7150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1" name="Rectangle 107">
                  <a:extLst>
                    <a:ext uri="{FF2B5EF4-FFF2-40B4-BE49-F238E27FC236}">
                      <a16:creationId xmlns:a16="http://schemas.microsoft.com/office/drawing/2014/main" id="{F0E0A255-DDCC-F14C-897A-AE9D1CEAF5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2" name="Rectangle 108">
                  <a:extLst>
                    <a:ext uri="{FF2B5EF4-FFF2-40B4-BE49-F238E27FC236}">
                      <a16:creationId xmlns:a16="http://schemas.microsoft.com/office/drawing/2014/main" id="{A8229304-AE2F-4B4F-9A8B-A0DA1B2A36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3" name="Rectangle 109">
                  <a:extLst>
                    <a:ext uri="{FF2B5EF4-FFF2-40B4-BE49-F238E27FC236}">
                      <a16:creationId xmlns:a16="http://schemas.microsoft.com/office/drawing/2014/main" id="{07C5E7BA-0901-FE41-A8A0-490D8AD03E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4" name="Rectangle 110">
                  <a:extLst>
                    <a:ext uri="{FF2B5EF4-FFF2-40B4-BE49-F238E27FC236}">
                      <a16:creationId xmlns:a16="http://schemas.microsoft.com/office/drawing/2014/main" id="{421A29F7-5907-194D-9393-AFD8435D10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5" name="Rectangle 111">
                  <a:extLst>
                    <a:ext uri="{FF2B5EF4-FFF2-40B4-BE49-F238E27FC236}">
                      <a16:creationId xmlns:a16="http://schemas.microsoft.com/office/drawing/2014/main" id="{48DD03FB-6798-ED44-8836-A7F08A83D7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47C044-747C-144D-AAD3-503C152CDDD4}"/>
              </a:ext>
            </a:extLst>
          </p:cNvPr>
          <p:cNvGrpSpPr/>
          <p:nvPr/>
        </p:nvGrpSpPr>
        <p:grpSpPr>
          <a:xfrm>
            <a:off x="7036667" y="2001712"/>
            <a:ext cx="2349500" cy="2209800"/>
            <a:chOff x="7036667" y="2001712"/>
            <a:chExt cx="2349500" cy="220980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2D7673F-3C6E-3A4B-BC47-0EEF8794D17D}"/>
                </a:ext>
              </a:extLst>
            </p:cNvPr>
            <p:cNvGrpSpPr/>
            <p:nvPr/>
          </p:nvGrpSpPr>
          <p:grpSpPr>
            <a:xfrm>
              <a:off x="8262217" y="3125662"/>
              <a:ext cx="1123950" cy="1085850"/>
              <a:chOff x="8262217" y="3125662"/>
              <a:chExt cx="1123950" cy="1085850"/>
            </a:xfrm>
          </p:grpSpPr>
          <p:sp>
            <p:nvSpPr>
              <p:cNvPr id="454" name="Line 117">
                <a:extLst>
                  <a:ext uri="{FF2B5EF4-FFF2-40B4-BE49-F238E27FC236}">
                    <a16:creationId xmlns:a16="http://schemas.microsoft.com/office/drawing/2014/main" id="{4A29E487-CD56-8749-B78A-9DA7D6B3AE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2217" y="3125662"/>
                <a:ext cx="1123950" cy="1085850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6" name="Group 119">
                <a:extLst>
                  <a:ext uri="{FF2B5EF4-FFF2-40B4-BE49-F238E27FC236}">
                    <a16:creationId xmlns:a16="http://schemas.microsoft.com/office/drawing/2014/main" id="{8392F016-E5DA-B045-8480-EE0CC242FE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5405" y="3419350"/>
                <a:ext cx="1017588" cy="523875"/>
                <a:chOff x="3749" y="2537"/>
                <a:chExt cx="641" cy="330"/>
              </a:xfrm>
            </p:grpSpPr>
            <p:sp>
              <p:nvSpPr>
                <p:cNvPr id="499" name="Rectangle 120">
                  <a:extLst>
                    <a:ext uri="{FF2B5EF4-FFF2-40B4-BE49-F238E27FC236}">
                      <a16:creationId xmlns:a16="http://schemas.microsoft.com/office/drawing/2014/main" id="{099A1A3B-91B2-8044-BF4F-8328704158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0" name="Text Box 121">
                  <a:extLst>
                    <a:ext uri="{FF2B5EF4-FFF2-40B4-BE49-F238E27FC236}">
                      <a16:creationId xmlns:a16="http://schemas.microsoft.com/office/drawing/2014/main" id="{F33E0D1E-FA20-9F44-8584-F9EC6F285FA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18BCB51-C445-2B48-96E9-33A1177485C4}"/>
                </a:ext>
              </a:extLst>
            </p:cNvPr>
            <p:cNvGrpSpPr/>
            <p:nvPr/>
          </p:nvGrpSpPr>
          <p:grpSpPr>
            <a:xfrm>
              <a:off x="8262217" y="2001712"/>
              <a:ext cx="1123950" cy="790575"/>
              <a:chOff x="8262217" y="2001712"/>
              <a:chExt cx="1123950" cy="790575"/>
            </a:xfrm>
          </p:grpSpPr>
          <p:sp>
            <p:nvSpPr>
              <p:cNvPr id="450" name="Line 9">
                <a:extLst>
                  <a:ext uri="{FF2B5EF4-FFF2-40B4-BE49-F238E27FC236}">
                    <a16:creationId xmlns:a16="http://schemas.microsoft.com/office/drawing/2014/main" id="{C85D5474-FE98-384B-A663-0D4ACC9DB9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62217" y="2001712"/>
                <a:ext cx="1123950" cy="7905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7" name="Group 122">
                <a:extLst>
                  <a:ext uri="{FF2B5EF4-FFF2-40B4-BE49-F238E27FC236}">
                    <a16:creationId xmlns:a16="http://schemas.microsoft.com/office/drawing/2014/main" id="{BBA0AF8E-CB3A-0344-A62B-9959A4196C3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27305" y="2162050"/>
                <a:ext cx="1017588" cy="523875"/>
                <a:chOff x="3749" y="2537"/>
                <a:chExt cx="641" cy="330"/>
              </a:xfrm>
            </p:grpSpPr>
            <p:sp>
              <p:nvSpPr>
                <p:cNvPr id="497" name="Rectangle 123">
                  <a:extLst>
                    <a:ext uri="{FF2B5EF4-FFF2-40B4-BE49-F238E27FC236}">
                      <a16:creationId xmlns:a16="http://schemas.microsoft.com/office/drawing/2014/main" id="{099C1906-3821-1543-9E10-34EA59C232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8" name="Text Box 124">
                  <a:extLst>
                    <a:ext uri="{FF2B5EF4-FFF2-40B4-BE49-F238E27FC236}">
                      <a16:creationId xmlns:a16="http://schemas.microsoft.com/office/drawing/2014/main" id="{3EBC20E8-2C79-0144-BCCC-FDC909C15AE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9517890-8B38-E244-82C5-964EF5D704FC}"/>
                </a:ext>
              </a:extLst>
            </p:cNvPr>
            <p:cNvGrpSpPr/>
            <p:nvPr/>
          </p:nvGrpSpPr>
          <p:grpSpPr>
            <a:xfrm>
              <a:off x="7036667" y="2601787"/>
              <a:ext cx="1017588" cy="1247775"/>
              <a:chOff x="7036667" y="2601787"/>
              <a:chExt cx="1017588" cy="1247775"/>
            </a:xfrm>
          </p:grpSpPr>
          <p:sp>
            <p:nvSpPr>
              <p:cNvPr id="455" name="Line 118">
                <a:extLst>
                  <a:ext uri="{FF2B5EF4-FFF2-40B4-BE49-F238E27FC236}">
                    <a16:creationId xmlns:a16="http://schemas.microsoft.com/office/drawing/2014/main" id="{3E2BA10C-F026-3444-9F81-F7136C415A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519267" y="2601787"/>
                <a:ext cx="0" cy="12477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8" name="Group 125">
                <a:extLst>
                  <a:ext uri="{FF2B5EF4-FFF2-40B4-BE49-F238E27FC236}">
                    <a16:creationId xmlns:a16="http://schemas.microsoft.com/office/drawing/2014/main" id="{01686861-2518-7E4A-9CA7-12F4D39AF8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036667" y="2809750"/>
                <a:ext cx="1017588" cy="523875"/>
                <a:chOff x="3770" y="2495"/>
                <a:chExt cx="641" cy="330"/>
              </a:xfrm>
            </p:grpSpPr>
            <p:sp>
              <p:nvSpPr>
                <p:cNvPr id="495" name="Rectangle 126">
                  <a:extLst>
                    <a:ext uri="{FF2B5EF4-FFF2-40B4-BE49-F238E27FC236}">
                      <a16:creationId xmlns:a16="http://schemas.microsoft.com/office/drawing/2014/main" id="{316A9CDF-5E07-6F44-8D92-09FD292C8B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6" name="Text Box 127">
                  <a:extLst>
                    <a:ext uri="{FF2B5EF4-FFF2-40B4-BE49-F238E27FC236}">
                      <a16:creationId xmlns:a16="http://schemas.microsoft.com/office/drawing/2014/main" id="{B5260883-E51F-614F-B418-1ADE3913D56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70" y="2495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1D6118-1EED-624E-97BF-35AEC3281607}"/>
              </a:ext>
            </a:extLst>
          </p:cNvPr>
          <p:cNvGrpSpPr/>
          <p:nvPr/>
        </p:nvGrpSpPr>
        <p:grpSpPr>
          <a:xfrm>
            <a:off x="7646267" y="801562"/>
            <a:ext cx="3668713" cy="5118100"/>
            <a:chOff x="7646267" y="801562"/>
            <a:chExt cx="3668713" cy="5118100"/>
          </a:xfrm>
        </p:grpSpPr>
        <p:grpSp>
          <p:nvGrpSpPr>
            <p:cNvPr id="459" name="Group 423">
              <a:extLst>
                <a:ext uri="{FF2B5EF4-FFF2-40B4-BE49-F238E27FC236}">
                  <a16:creationId xmlns:a16="http://schemas.microsoft.com/office/drawing/2014/main" id="{A4841B85-38B7-2D4B-8B88-1F35C663B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16155" y="801562"/>
              <a:ext cx="925513" cy="1054100"/>
              <a:chOff x="3566" y="550"/>
              <a:chExt cx="583" cy="664"/>
            </a:xfrm>
          </p:grpSpPr>
          <p:grpSp>
            <p:nvGrpSpPr>
              <p:cNvPr id="490" name="Group 353">
                <a:extLst>
                  <a:ext uri="{FF2B5EF4-FFF2-40B4-BE49-F238E27FC236}">
                    <a16:creationId xmlns:a16="http://schemas.microsoft.com/office/drawing/2014/main" id="{AFD4D502-A0F1-D149-A78A-D73A82AE8BE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93" name="Picture 354" descr="desktop_computer_stylized_medium">
                  <a:extLst>
                    <a:ext uri="{FF2B5EF4-FFF2-40B4-BE49-F238E27FC236}">
                      <a16:creationId xmlns:a16="http://schemas.microsoft.com/office/drawing/2014/main" id="{40D93FD7-DFF9-2B4D-B3B7-4EC913BFD3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94" name="Freeform 355">
                  <a:extLst>
                    <a:ext uri="{FF2B5EF4-FFF2-40B4-BE49-F238E27FC236}">
                      <a16:creationId xmlns:a16="http://schemas.microsoft.com/office/drawing/2014/main" id="{A72A10F8-9FD3-CC47-9469-090A81B97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91" name="Rectangle 115">
                <a:extLst>
                  <a:ext uri="{FF2B5EF4-FFF2-40B4-BE49-F238E27FC236}">
                    <a16:creationId xmlns:a16="http://schemas.microsoft.com/office/drawing/2014/main" id="{D2C77E00-23F4-184B-A27D-C6B49F75B6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92" name="Text Box 116">
                <a:extLst>
                  <a:ext uri="{FF2B5EF4-FFF2-40B4-BE49-F238E27FC236}">
                    <a16:creationId xmlns:a16="http://schemas.microsoft.com/office/drawing/2014/main" id="{05F0290A-395C-4C46-87E1-FADC8794D6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0" name="Group 424">
              <a:extLst>
                <a:ext uri="{FF2B5EF4-FFF2-40B4-BE49-F238E27FC236}">
                  <a16:creationId xmlns:a16="http://schemas.microsoft.com/office/drawing/2014/main" id="{0A992F9B-3334-A546-963A-48B9382220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52917" y="1617537"/>
              <a:ext cx="925513" cy="1054100"/>
              <a:chOff x="3566" y="550"/>
              <a:chExt cx="583" cy="664"/>
            </a:xfrm>
          </p:grpSpPr>
          <p:grpSp>
            <p:nvGrpSpPr>
              <p:cNvPr id="485" name="Group 425">
                <a:extLst>
                  <a:ext uri="{FF2B5EF4-FFF2-40B4-BE49-F238E27FC236}">
                    <a16:creationId xmlns:a16="http://schemas.microsoft.com/office/drawing/2014/main" id="{EB280194-5E79-4E47-B5D1-CEEB0FF6E43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8" name="Picture 426" descr="desktop_computer_stylized_medium">
                  <a:extLst>
                    <a:ext uri="{FF2B5EF4-FFF2-40B4-BE49-F238E27FC236}">
                      <a16:creationId xmlns:a16="http://schemas.microsoft.com/office/drawing/2014/main" id="{95DD2938-B3F4-354F-AEEE-742FDF85FD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9" name="Freeform 427">
                  <a:extLst>
                    <a:ext uri="{FF2B5EF4-FFF2-40B4-BE49-F238E27FC236}">
                      <a16:creationId xmlns:a16="http://schemas.microsoft.com/office/drawing/2014/main" id="{BD5151DD-FB70-C543-90A7-B0F10EB6BD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6" name="Rectangle 115">
                <a:extLst>
                  <a:ext uri="{FF2B5EF4-FFF2-40B4-BE49-F238E27FC236}">
                    <a16:creationId xmlns:a16="http://schemas.microsoft.com/office/drawing/2014/main" id="{85717AA4-5337-0347-AD50-71DA1D854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7" name="Text Box 116">
                <a:extLst>
                  <a:ext uri="{FF2B5EF4-FFF2-40B4-BE49-F238E27FC236}">
                    <a16:creationId xmlns:a16="http://schemas.microsoft.com/office/drawing/2014/main" id="{F3AA3464-AD31-9B4B-A076-587DC96DE0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1" name="Group 430">
              <a:extLst>
                <a:ext uri="{FF2B5EF4-FFF2-40B4-BE49-F238E27FC236}">
                  <a16:creationId xmlns:a16="http://schemas.microsoft.com/office/drawing/2014/main" id="{217AD242-63DC-3246-8983-194F60A7EA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389467" y="2379537"/>
              <a:ext cx="925513" cy="1054100"/>
              <a:chOff x="3566" y="550"/>
              <a:chExt cx="583" cy="664"/>
            </a:xfrm>
          </p:grpSpPr>
          <p:grpSp>
            <p:nvGrpSpPr>
              <p:cNvPr id="480" name="Group 431">
                <a:extLst>
                  <a:ext uri="{FF2B5EF4-FFF2-40B4-BE49-F238E27FC236}">
                    <a16:creationId xmlns:a16="http://schemas.microsoft.com/office/drawing/2014/main" id="{974C24FF-AF5F-3E4F-99B8-149696D509B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3" name="Picture 432" descr="desktop_computer_stylized_medium">
                  <a:extLst>
                    <a:ext uri="{FF2B5EF4-FFF2-40B4-BE49-F238E27FC236}">
                      <a16:creationId xmlns:a16="http://schemas.microsoft.com/office/drawing/2014/main" id="{94FD5029-BA20-704F-8C99-9B3D77F962B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4" name="Freeform 433">
                  <a:extLst>
                    <a:ext uri="{FF2B5EF4-FFF2-40B4-BE49-F238E27FC236}">
                      <a16:creationId xmlns:a16="http://schemas.microsoft.com/office/drawing/2014/main" id="{63FE5925-A7DE-BB48-8E9D-2F611B484C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1" name="Rectangle 115">
                <a:extLst>
                  <a:ext uri="{FF2B5EF4-FFF2-40B4-BE49-F238E27FC236}">
                    <a16:creationId xmlns:a16="http://schemas.microsoft.com/office/drawing/2014/main" id="{7AA59CDE-1819-E74E-B35C-280552DE4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2" name="Text Box 116">
                <a:extLst>
                  <a:ext uri="{FF2B5EF4-FFF2-40B4-BE49-F238E27FC236}">
                    <a16:creationId xmlns:a16="http://schemas.microsoft.com/office/drawing/2014/main" id="{941C260D-0416-B942-8EC7-39E8215767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2" name="Group 436">
              <a:extLst>
                <a:ext uri="{FF2B5EF4-FFF2-40B4-BE49-F238E27FC236}">
                  <a16:creationId xmlns:a16="http://schemas.microsoft.com/office/drawing/2014/main" id="{7C7726AC-BD2A-0D41-9985-169CF8BB66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57705" y="3427287"/>
              <a:ext cx="925513" cy="1054100"/>
              <a:chOff x="3566" y="550"/>
              <a:chExt cx="583" cy="664"/>
            </a:xfrm>
          </p:grpSpPr>
          <p:grpSp>
            <p:nvGrpSpPr>
              <p:cNvPr id="475" name="Group 437">
                <a:extLst>
                  <a:ext uri="{FF2B5EF4-FFF2-40B4-BE49-F238E27FC236}">
                    <a16:creationId xmlns:a16="http://schemas.microsoft.com/office/drawing/2014/main" id="{3B182536-5340-6041-A241-A859D9FD343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8" name="Picture 438" descr="desktop_computer_stylized_medium">
                  <a:extLst>
                    <a:ext uri="{FF2B5EF4-FFF2-40B4-BE49-F238E27FC236}">
                      <a16:creationId xmlns:a16="http://schemas.microsoft.com/office/drawing/2014/main" id="{481C4835-370F-7644-B8B7-6521A798613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9" name="Freeform 439">
                  <a:extLst>
                    <a:ext uri="{FF2B5EF4-FFF2-40B4-BE49-F238E27FC236}">
                      <a16:creationId xmlns:a16="http://schemas.microsoft.com/office/drawing/2014/main" id="{6E3E1766-B8F7-7441-8310-5BA46E231C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6" name="Rectangle 115">
                <a:extLst>
                  <a:ext uri="{FF2B5EF4-FFF2-40B4-BE49-F238E27FC236}">
                    <a16:creationId xmlns:a16="http://schemas.microsoft.com/office/drawing/2014/main" id="{AC16B0B6-DEAD-0947-9235-51B601102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7" name="Text Box 116">
                <a:extLst>
                  <a:ext uri="{FF2B5EF4-FFF2-40B4-BE49-F238E27FC236}">
                    <a16:creationId xmlns:a16="http://schemas.microsoft.com/office/drawing/2014/main" id="{DDD55D7A-2C9E-A146-81FE-681A98F3F8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3" name="Group 442">
              <a:extLst>
                <a:ext uri="{FF2B5EF4-FFF2-40B4-BE49-F238E27FC236}">
                  <a16:creationId xmlns:a16="http://schemas.microsoft.com/office/drawing/2014/main" id="{759437D6-E987-894D-862E-069CDBFFC0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46267" y="4865562"/>
              <a:ext cx="925513" cy="1054100"/>
              <a:chOff x="3566" y="550"/>
              <a:chExt cx="583" cy="664"/>
            </a:xfrm>
          </p:grpSpPr>
          <p:grpSp>
            <p:nvGrpSpPr>
              <p:cNvPr id="470" name="Group 443">
                <a:extLst>
                  <a:ext uri="{FF2B5EF4-FFF2-40B4-BE49-F238E27FC236}">
                    <a16:creationId xmlns:a16="http://schemas.microsoft.com/office/drawing/2014/main" id="{D021EB12-4106-5D49-896F-C2B3F59B808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3" name="Picture 444" descr="desktop_computer_stylized_medium">
                  <a:extLst>
                    <a:ext uri="{FF2B5EF4-FFF2-40B4-BE49-F238E27FC236}">
                      <a16:creationId xmlns:a16="http://schemas.microsoft.com/office/drawing/2014/main" id="{C1FE92BF-C380-984A-8786-0046B85D44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4" name="Freeform 445">
                  <a:extLst>
                    <a:ext uri="{FF2B5EF4-FFF2-40B4-BE49-F238E27FC236}">
                      <a16:creationId xmlns:a16="http://schemas.microsoft.com/office/drawing/2014/main" id="{EC0BFAF3-2E7D-9647-94C6-0E8121FA17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1" name="Rectangle 115">
                <a:extLst>
                  <a:ext uri="{FF2B5EF4-FFF2-40B4-BE49-F238E27FC236}">
                    <a16:creationId xmlns:a16="http://schemas.microsoft.com/office/drawing/2014/main" id="{0EE4B6E2-5850-3440-9D64-C4F9532395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2" name="Text Box 116">
                <a:extLst>
                  <a:ext uri="{FF2B5EF4-FFF2-40B4-BE49-F238E27FC236}">
                    <a16:creationId xmlns:a16="http://schemas.microsoft.com/office/drawing/2014/main" id="{4630A927-61B1-794F-B5F8-8FE57CCE3DD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4" name="Group 448">
              <a:extLst>
                <a:ext uri="{FF2B5EF4-FFF2-40B4-BE49-F238E27FC236}">
                  <a16:creationId xmlns:a16="http://schemas.microsoft.com/office/drawing/2014/main" id="{515DE8BB-C137-2A4A-93F2-F5B0D57841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74930" y="4246437"/>
              <a:ext cx="925513" cy="1054100"/>
              <a:chOff x="3566" y="550"/>
              <a:chExt cx="583" cy="664"/>
            </a:xfrm>
          </p:grpSpPr>
          <p:grpSp>
            <p:nvGrpSpPr>
              <p:cNvPr id="465" name="Group 449">
                <a:extLst>
                  <a:ext uri="{FF2B5EF4-FFF2-40B4-BE49-F238E27FC236}">
                    <a16:creationId xmlns:a16="http://schemas.microsoft.com/office/drawing/2014/main" id="{8057BAD2-00F7-A94E-A7F8-44AFC3CE28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68" name="Picture 450" descr="desktop_computer_stylized_medium">
                  <a:extLst>
                    <a:ext uri="{FF2B5EF4-FFF2-40B4-BE49-F238E27FC236}">
                      <a16:creationId xmlns:a16="http://schemas.microsoft.com/office/drawing/2014/main" id="{DA8399E4-9D09-8A45-9879-F4564EC5EF5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69" name="Freeform 451">
                  <a:extLst>
                    <a:ext uri="{FF2B5EF4-FFF2-40B4-BE49-F238E27FC236}">
                      <a16:creationId xmlns:a16="http://schemas.microsoft.com/office/drawing/2014/main" id="{78EC18F8-DAAD-5B40-9CCE-F03A34A9B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66" name="Rectangle 115">
                <a:extLst>
                  <a:ext uri="{FF2B5EF4-FFF2-40B4-BE49-F238E27FC236}">
                    <a16:creationId xmlns:a16="http://schemas.microsoft.com/office/drawing/2014/main" id="{9FD242AB-CF7E-5A41-A996-C099073211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7" name="Text Box 116">
                <a:extLst>
                  <a:ext uri="{FF2B5EF4-FFF2-40B4-BE49-F238E27FC236}">
                    <a16:creationId xmlns:a16="http://schemas.microsoft.com/office/drawing/2014/main" id="{3C6A79A8-1567-FD40-9962-83B61094D5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21" name="Slide Number Placeholder 2">
            <a:extLst>
              <a:ext uri="{FF2B5EF4-FFF2-40B4-BE49-F238E27FC236}">
                <a16:creationId xmlns:a16="http://schemas.microsoft.com/office/drawing/2014/main" id="{949759AD-1D73-0346-A427-7818B3333A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1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>
            <a:extLst>
              <a:ext uri="{FF2B5EF4-FFF2-40B4-BE49-F238E27FC236}">
                <a16:creationId xmlns:a16="http://schemas.microsoft.com/office/drawing/2014/main" id="{BE0D451A-5CE4-4C4B-B3DF-A408288EDA0C}"/>
              </a:ext>
            </a:extLst>
          </p:cNvPr>
          <p:cNvGrpSpPr>
            <a:grpSpLocks/>
          </p:cNvGrpSpPr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>
              <a:extLst>
                <a:ext uri="{FF2B5EF4-FFF2-40B4-BE49-F238E27FC236}">
                  <a16:creationId xmlns:a16="http://schemas.microsoft.com/office/drawing/2014/main" id="{F39DA03D-3BDA-2344-B3D3-3A95FB5EE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>
              <a:extLst>
                <a:ext uri="{FF2B5EF4-FFF2-40B4-BE49-F238E27FC236}">
                  <a16:creationId xmlns:a16="http://schemas.microsoft.com/office/drawing/2014/main" id="{579866B0-F884-A84A-B74A-EFEA50EBF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93351559-0D4C-F04C-928E-5CDA57B5EB47}"/>
              </a:ext>
            </a:extLst>
          </p:cNvPr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084B6293-559E-5D43-AF2B-4CB5E09EC6C5}"/>
                </a:ext>
              </a:extLst>
            </p:cNvPr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>
                <a:extLst>
                  <a:ext uri="{FF2B5EF4-FFF2-40B4-BE49-F238E27FC236}">
                    <a16:creationId xmlns:a16="http://schemas.microsoft.com/office/drawing/2014/main" id="{1821BC3E-6137-D844-92B9-4BA4CFF41F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>
                <a:extLst>
                  <a:ext uri="{FF2B5EF4-FFF2-40B4-BE49-F238E27FC236}">
                    <a16:creationId xmlns:a16="http://schemas.microsoft.com/office/drawing/2014/main" id="{7F05CE3B-E67B-1B40-9D5B-2914F0B9BF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>
                <a:extLst>
                  <a:ext uri="{FF2B5EF4-FFF2-40B4-BE49-F238E27FC236}">
                    <a16:creationId xmlns:a16="http://schemas.microsoft.com/office/drawing/2014/main" id="{B52A07C5-D801-5B41-BD20-C20958925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>
                <a:extLst>
                  <a:ext uri="{FF2B5EF4-FFF2-40B4-BE49-F238E27FC236}">
                    <a16:creationId xmlns:a16="http://schemas.microsoft.com/office/drawing/2014/main" id="{2EA30B4E-5447-0340-8DAD-349A843F2A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>
                <a:extLst>
                  <a:ext uri="{FF2B5EF4-FFF2-40B4-BE49-F238E27FC236}">
                    <a16:creationId xmlns:a16="http://schemas.microsoft.com/office/drawing/2014/main" id="{1137F6C6-A7C9-9A4D-BCE3-048DB90EF7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>
                <a:extLst>
                  <a:ext uri="{FF2B5EF4-FFF2-40B4-BE49-F238E27FC236}">
                    <a16:creationId xmlns:a16="http://schemas.microsoft.com/office/drawing/2014/main" id="{7A0060E2-767D-1545-8656-29ED1A471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>
                <a:extLst>
                  <a:ext uri="{FF2B5EF4-FFF2-40B4-BE49-F238E27FC236}">
                    <a16:creationId xmlns:a16="http://schemas.microsoft.com/office/drawing/2014/main" id="{15790F5A-ABAC-8D49-A4F9-E2F57655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>
                <a:extLst>
                  <a:ext uri="{FF2B5EF4-FFF2-40B4-BE49-F238E27FC236}">
                    <a16:creationId xmlns:a16="http://schemas.microsoft.com/office/drawing/2014/main" id="{8898B7ED-5BCF-8C4E-B1AA-B82AD50FD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>
                <a:extLst>
                  <a:ext uri="{FF2B5EF4-FFF2-40B4-BE49-F238E27FC236}">
                    <a16:creationId xmlns:a16="http://schemas.microsoft.com/office/drawing/2014/main" id="{5A7F91EF-AD6B-D64E-B73E-C762D73A7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>
                <a:extLst>
                  <a:ext uri="{FF2B5EF4-FFF2-40B4-BE49-F238E27FC236}">
                    <a16:creationId xmlns:a16="http://schemas.microsoft.com/office/drawing/2014/main" id="{BBB1B153-2E6F-7246-9B11-B68D01DF6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>
                <a:extLst>
                  <a:ext uri="{FF2B5EF4-FFF2-40B4-BE49-F238E27FC236}">
                    <a16:creationId xmlns:a16="http://schemas.microsoft.com/office/drawing/2014/main" id="{57060979-075D-9D4D-B12E-DA0CCD4C6B8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>
                  <a:extLst>
                    <a:ext uri="{FF2B5EF4-FFF2-40B4-BE49-F238E27FC236}">
                      <a16:creationId xmlns:a16="http://schemas.microsoft.com/office/drawing/2014/main" id="{8DFFF656-1361-C546-8336-177F79E46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>
                  <a:extLst>
                    <a:ext uri="{FF2B5EF4-FFF2-40B4-BE49-F238E27FC236}">
                      <a16:creationId xmlns:a16="http://schemas.microsoft.com/office/drawing/2014/main" id="{60C6C6B3-72DE-664B-B4DE-3C04B0C5B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>
                  <a:extLst>
                    <a:ext uri="{FF2B5EF4-FFF2-40B4-BE49-F238E27FC236}">
                      <a16:creationId xmlns:a16="http://schemas.microsoft.com/office/drawing/2014/main" id="{0D48292A-917D-D046-A974-043CEE5A4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>
                  <a:extLst>
                    <a:ext uri="{FF2B5EF4-FFF2-40B4-BE49-F238E27FC236}">
                      <a16:creationId xmlns:a16="http://schemas.microsoft.com/office/drawing/2014/main" id="{DB6BAAEB-BADD-0A4F-8A9D-D72AFCA99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>
                  <a:extLst>
                    <a:ext uri="{FF2B5EF4-FFF2-40B4-BE49-F238E27FC236}">
                      <a16:creationId xmlns:a16="http://schemas.microsoft.com/office/drawing/2014/main" id="{05D5969F-F3B9-414D-975E-A6700098F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>
                  <a:extLst>
                    <a:ext uri="{FF2B5EF4-FFF2-40B4-BE49-F238E27FC236}">
                      <a16:creationId xmlns:a16="http://schemas.microsoft.com/office/drawing/2014/main" id="{41BB174D-6019-384D-A5AC-1B4D92D938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>
                <a:extLst>
                  <a:ext uri="{FF2B5EF4-FFF2-40B4-BE49-F238E27FC236}">
                    <a16:creationId xmlns:a16="http://schemas.microsoft.com/office/drawing/2014/main" id="{F8739864-4836-E447-8FC8-5886923FF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>
                <a:extLst>
                  <a:ext uri="{FF2B5EF4-FFF2-40B4-BE49-F238E27FC236}">
                    <a16:creationId xmlns:a16="http://schemas.microsoft.com/office/drawing/2014/main" id="{C59CADF3-CD09-FB48-A672-C2C50B66C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>
                <a:extLst>
                  <a:ext uri="{FF2B5EF4-FFF2-40B4-BE49-F238E27FC236}">
                    <a16:creationId xmlns:a16="http://schemas.microsoft.com/office/drawing/2014/main" id="{628AB6FD-35F6-0345-BD13-22EAAF9EC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>
                <a:extLst>
                  <a:ext uri="{FF2B5EF4-FFF2-40B4-BE49-F238E27FC236}">
                    <a16:creationId xmlns:a16="http://schemas.microsoft.com/office/drawing/2014/main" id="{76529D44-B4FD-DE4D-812E-E461A0FCC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>
                <a:extLst>
                  <a:ext uri="{FF2B5EF4-FFF2-40B4-BE49-F238E27FC236}">
                    <a16:creationId xmlns:a16="http://schemas.microsoft.com/office/drawing/2014/main" id="{44CD9A89-0E3B-2C40-8436-71B7526BA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>
                <a:extLst>
                  <a:ext uri="{FF2B5EF4-FFF2-40B4-BE49-F238E27FC236}">
                    <a16:creationId xmlns:a16="http://schemas.microsoft.com/office/drawing/2014/main" id="{92BF681C-02FC-8F49-A2CD-8F3446ECE5D3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>
              <a:extLst>
                <a:ext uri="{FF2B5EF4-FFF2-40B4-BE49-F238E27FC236}">
                  <a16:creationId xmlns:a16="http://schemas.microsoft.com/office/drawing/2014/main" id="{904B7C12-C509-8641-BB63-56DEDB95F95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>
                <a:extLst>
                  <a:ext uri="{FF2B5EF4-FFF2-40B4-BE49-F238E27FC236}">
                    <a16:creationId xmlns:a16="http://schemas.microsoft.com/office/drawing/2014/main" id="{BDC7F552-21C9-C942-90FF-0162099A3D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>
                <a:extLst>
                  <a:ext uri="{FF2B5EF4-FFF2-40B4-BE49-F238E27FC236}">
                    <a16:creationId xmlns:a16="http://schemas.microsoft.com/office/drawing/2014/main" id="{654B43BA-608E-5D4D-B11B-71762CFBE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>
              <a:extLst>
                <a:ext uri="{FF2B5EF4-FFF2-40B4-BE49-F238E27FC236}">
                  <a16:creationId xmlns:a16="http://schemas.microsoft.com/office/drawing/2014/main" id="{14715B6C-9A50-FE4B-A8D2-1E669BF891E3}"/>
                </a:ext>
              </a:extLst>
            </p:cNvPr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>
                <a:extLst>
                  <a:ext uri="{FF2B5EF4-FFF2-40B4-BE49-F238E27FC236}">
                    <a16:creationId xmlns:a16="http://schemas.microsoft.com/office/drawing/2014/main" id="{29DD0F98-F93B-0145-A925-F4125ED49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>
                <a:extLst>
                  <a:ext uri="{FF2B5EF4-FFF2-40B4-BE49-F238E27FC236}">
                    <a16:creationId xmlns:a16="http://schemas.microsoft.com/office/drawing/2014/main" id="{C1A64F68-4D16-AE4F-AB60-09D2C0CF0E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83029-0B46-154F-9CA3-FEA06875B8DB}"/>
              </a:ext>
            </a:extLst>
          </p:cNvPr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AB30C9-9641-104B-9006-CB16D4919778}"/>
              </a:ext>
            </a:extLst>
          </p:cNvPr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>
              <a:extLst>
                <a:ext uri="{FF2B5EF4-FFF2-40B4-BE49-F238E27FC236}">
                  <a16:creationId xmlns:a16="http://schemas.microsoft.com/office/drawing/2014/main" id="{F4E63F52-683B-8244-A48E-D8CF833CC0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>
                <a:extLst>
                  <a:ext uri="{FF2B5EF4-FFF2-40B4-BE49-F238E27FC236}">
                    <a16:creationId xmlns:a16="http://schemas.microsoft.com/office/drawing/2014/main" id="{EDF1EC93-A6E5-964F-B0D6-EE56B282AE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>
                <a:extLst>
                  <a:ext uri="{FF2B5EF4-FFF2-40B4-BE49-F238E27FC236}">
                    <a16:creationId xmlns:a16="http://schemas.microsoft.com/office/drawing/2014/main" id="{0A17C594-505E-6F41-AEEB-272A31DFD2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>
              <a:extLst>
                <a:ext uri="{FF2B5EF4-FFF2-40B4-BE49-F238E27FC236}">
                  <a16:creationId xmlns:a16="http://schemas.microsoft.com/office/drawing/2014/main" id="{B2AAF0C3-BD73-634D-B492-B7CCF9735ED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>
                <a:extLst>
                  <a:ext uri="{FF2B5EF4-FFF2-40B4-BE49-F238E27FC236}">
                    <a16:creationId xmlns:a16="http://schemas.microsoft.com/office/drawing/2014/main" id="{1B000E5D-AA79-9741-93EF-69776E79DC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>
                <a:extLst>
                  <a:ext uri="{FF2B5EF4-FFF2-40B4-BE49-F238E27FC236}">
                    <a16:creationId xmlns:a16="http://schemas.microsoft.com/office/drawing/2014/main" id="{E285DBFE-A1C0-DE49-94FA-3F8D49F9A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>
              <a:extLst>
                <a:ext uri="{FF2B5EF4-FFF2-40B4-BE49-F238E27FC236}">
                  <a16:creationId xmlns:a16="http://schemas.microsoft.com/office/drawing/2014/main" id="{C1E7801D-A747-164C-BE12-1FDEB3DFE743}"/>
                </a:ext>
              </a:extLst>
            </p:cNvPr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71" name="Group 618">
            <a:extLst>
              <a:ext uri="{FF2B5EF4-FFF2-40B4-BE49-F238E27FC236}">
                <a16:creationId xmlns:a16="http://schemas.microsoft.com/office/drawing/2014/main" id="{580255E5-A809-CB45-994D-F69BD8D6F8D7}"/>
              </a:ext>
            </a:extLst>
          </p:cNvPr>
          <p:cNvGrpSpPr>
            <a:grpSpLocks/>
          </p:cNvGrpSpPr>
          <p:nvPr/>
        </p:nvGrpSpPr>
        <p:grpSpPr bwMode="auto">
          <a:xfrm>
            <a:off x="8005845" y="1168489"/>
            <a:ext cx="1065213" cy="965200"/>
            <a:chOff x="4047" y="420"/>
            <a:chExt cx="671" cy="608"/>
          </a:xfrm>
        </p:grpSpPr>
        <p:sp>
          <p:nvSpPr>
            <p:cNvPr id="572" name="Rectangle 227">
              <a:extLst>
                <a:ext uri="{FF2B5EF4-FFF2-40B4-BE49-F238E27FC236}">
                  <a16:creationId xmlns:a16="http://schemas.microsoft.com/office/drawing/2014/main" id="{B2F29371-16FD-D244-80BF-A52E1D7F8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5" name="Rectangle 228">
              <a:extLst>
                <a:ext uri="{FF2B5EF4-FFF2-40B4-BE49-F238E27FC236}">
                  <a16:creationId xmlns:a16="http://schemas.microsoft.com/office/drawing/2014/main" id="{E66B124A-4E8B-D846-A7C2-C34B559B71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6" name="Rectangle 229">
              <a:extLst>
                <a:ext uri="{FF2B5EF4-FFF2-40B4-BE49-F238E27FC236}">
                  <a16:creationId xmlns:a16="http://schemas.microsoft.com/office/drawing/2014/main" id="{80574F4D-DD94-2C4B-B4A1-D4DE0E2DC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9" name="Text Box 230">
              <a:extLst>
                <a:ext uri="{FF2B5EF4-FFF2-40B4-BE49-F238E27FC236}">
                  <a16:creationId xmlns:a16="http://schemas.microsoft.com/office/drawing/2014/main" id="{2EABDC18-53BF-7B40-AB0D-A755F80C07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5" y="421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0" name="Line 231">
              <a:extLst>
                <a:ext uri="{FF2B5EF4-FFF2-40B4-BE49-F238E27FC236}">
                  <a16:creationId xmlns:a16="http://schemas.microsoft.com/office/drawing/2014/main" id="{E5CDD0A1-21E2-6748-A493-24F315669C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1" name="Line 232">
              <a:extLst>
                <a:ext uri="{FF2B5EF4-FFF2-40B4-BE49-F238E27FC236}">
                  <a16:creationId xmlns:a16="http://schemas.microsoft.com/office/drawing/2014/main" id="{CDA63567-EA65-5A46-877E-710FE9AD1D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3" name="Line 233">
              <a:extLst>
                <a:ext uri="{FF2B5EF4-FFF2-40B4-BE49-F238E27FC236}">
                  <a16:creationId xmlns:a16="http://schemas.microsoft.com/office/drawing/2014/main" id="{7FE7B44D-4874-7642-8A70-AE45F5B800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4" name="Freeform 917">
              <a:extLst>
                <a:ext uri="{FF2B5EF4-FFF2-40B4-BE49-F238E27FC236}">
                  <a16:creationId xmlns:a16="http://schemas.microsoft.com/office/drawing/2014/main" id="{9FBAE6C1-0ABD-B849-B7B3-8C34910CE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31" name="Group 619">
            <a:extLst>
              <a:ext uri="{FF2B5EF4-FFF2-40B4-BE49-F238E27FC236}">
                <a16:creationId xmlns:a16="http://schemas.microsoft.com/office/drawing/2014/main" id="{14A407A0-EBD9-3449-9859-9B138D20D5AC}"/>
              </a:ext>
            </a:extLst>
          </p:cNvPr>
          <p:cNvGrpSpPr>
            <a:grpSpLocks/>
          </p:cNvGrpSpPr>
          <p:nvPr/>
        </p:nvGrpSpPr>
        <p:grpSpPr bwMode="auto">
          <a:xfrm>
            <a:off x="10104523" y="4743539"/>
            <a:ext cx="1050926" cy="974725"/>
            <a:chOff x="4047" y="414"/>
            <a:chExt cx="662" cy="614"/>
          </a:xfrm>
        </p:grpSpPr>
        <p:sp>
          <p:nvSpPr>
            <p:cNvPr id="632" name="Rectangle 227">
              <a:extLst>
                <a:ext uri="{FF2B5EF4-FFF2-40B4-BE49-F238E27FC236}">
                  <a16:creationId xmlns:a16="http://schemas.microsoft.com/office/drawing/2014/main" id="{875D12D0-0645-B449-8F48-0AC45EE18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3" name="Rectangle 228">
              <a:extLst>
                <a:ext uri="{FF2B5EF4-FFF2-40B4-BE49-F238E27FC236}">
                  <a16:creationId xmlns:a16="http://schemas.microsoft.com/office/drawing/2014/main" id="{F233A0F6-C3A3-1D47-A777-BFAC1494E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4" name="Rectangle 229">
              <a:extLst>
                <a:ext uri="{FF2B5EF4-FFF2-40B4-BE49-F238E27FC236}">
                  <a16:creationId xmlns:a16="http://schemas.microsoft.com/office/drawing/2014/main" id="{3B52AB0C-7235-834F-A249-28BBCC6D2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6" name="Text Box 230">
              <a:extLst>
                <a:ext uri="{FF2B5EF4-FFF2-40B4-BE49-F238E27FC236}">
                  <a16:creationId xmlns:a16="http://schemas.microsoft.com/office/drawing/2014/main" id="{9B5B5523-DD29-8F46-BF07-8ECCDD6C78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6" y="414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7" name="Line 231">
              <a:extLst>
                <a:ext uri="{FF2B5EF4-FFF2-40B4-BE49-F238E27FC236}">
                  <a16:creationId xmlns:a16="http://schemas.microsoft.com/office/drawing/2014/main" id="{00E57763-CBA1-1542-B749-A48E642E00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9" name="Line 232">
              <a:extLst>
                <a:ext uri="{FF2B5EF4-FFF2-40B4-BE49-F238E27FC236}">
                  <a16:creationId xmlns:a16="http://schemas.microsoft.com/office/drawing/2014/main" id="{E4657539-B4FE-304C-816A-A074251ABA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0" name="Line 233">
              <a:extLst>
                <a:ext uri="{FF2B5EF4-FFF2-40B4-BE49-F238E27FC236}">
                  <a16:creationId xmlns:a16="http://schemas.microsoft.com/office/drawing/2014/main" id="{DE0F6076-B3CE-C540-BD00-B77A1E45F5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1" name="Freeform 917">
              <a:extLst>
                <a:ext uri="{FF2B5EF4-FFF2-40B4-BE49-F238E27FC236}">
                  <a16:creationId xmlns:a16="http://schemas.microsoft.com/office/drawing/2014/main" id="{0111663E-DD9D-6043-8338-8C5285F74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42" name="Group 628">
            <a:extLst>
              <a:ext uri="{FF2B5EF4-FFF2-40B4-BE49-F238E27FC236}">
                <a16:creationId xmlns:a16="http://schemas.microsoft.com/office/drawing/2014/main" id="{F65FBC4E-EE37-D144-AFDB-E6C408428C1F}"/>
              </a:ext>
            </a:extLst>
          </p:cNvPr>
          <p:cNvGrpSpPr>
            <a:grpSpLocks/>
          </p:cNvGrpSpPr>
          <p:nvPr/>
        </p:nvGrpSpPr>
        <p:grpSpPr bwMode="auto">
          <a:xfrm>
            <a:off x="7962986" y="4374557"/>
            <a:ext cx="1060451" cy="965200"/>
            <a:chOff x="4047" y="420"/>
            <a:chExt cx="668" cy="608"/>
          </a:xfrm>
        </p:grpSpPr>
        <p:sp>
          <p:nvSpPr>
            <p:cNvPr id="643" name="Rectangle 227">
              <a:extLst>
                <a:ext uri="{FF2B5EF4-FFF2-40B4-BE49-F238E27FC236}">
                  <a16:creationId xmlns:a16="http://schemas.microsoft.com/office/drawing/2014/main" id="{E92C3AA2-F23F-C148-8F92-1D04CB500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4" name="Rectangle 228">
              <a:extLst>
                <a:ext uri="{FF2B5EF4-FFF2-40B4-BE49-F238E27FC236}">
                  <a16:creationId xmlns:a16="http://schemas.microsoft.com/office/drawing/2014/main" id="{6330CAEB-E474-6241-9D9F-EEB5C50916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5" name="Rectangle 229">
              <a:extLst>
                <a:ext uri="{FF2B5EF4-FFF2-40B4-BE49-F238E27FC236}">
                  <a16:creationId xmlns:a16="http://schemas.microsoft.com/office/drawing/2014/main" id="{AFA24D83-EF79-8246-AE25-393D0CCB2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6" name="Text Box 230">
              <a:extLst>
                <a:ext uri="{FF2B5EF4-FFF2-40B4-BE49-F238E27FC236}">
                  <a16:creationId xmlns:a16="http://schemas.microsoft.com/office/drawing/2014/main" id="{3EEA565E-691A-5943-B9C1-2FBC1E5B7F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2" y="423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7" name="Line 231">
              <a:extLst>
                <a:ext uri="{FF2B5EF4-FFF2-40B4-BE49-F238E27FC236}">
                  <a16:creationId xmlns:a16="http://schemas.microsoft.com/office/drawing/2014/main" id="{8E2DC1D5-A1BA-E349-B4E3-5CB27DD1FF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8" name="Line 232">
              <a:extLst>
                <a:ext uri="{FF2B5EF4-FFF2-40B4-BE49-F238E27FC236}">
                  <a16:creationId xmlns:a16="http://schemas.microsoft.com/office/drawing/2014/main" id="{0D97E1EE-0440-9746-9909-8846196F33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9" name="Line 233">
              <a:extLst>
                <a:ext uri="{FF2B5EF4-FFF2-40B4-BE49-F238E27FC236}">
                  <a16:creationId xmlns:a16="http://schemas.microsoft.com/office/drawing/2014/main" id="{9453EBF5-7BBF-8943-8161-7DEB7997BF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0" name="Freeform 917">
              <a:extLst>
                <a:ext uri="{FF2B5EF4-FFF2-40B4-BE49-F238E27FC236}">
                  <a16:creationId xmlns:a16="http://schemas.microsoft.com/office/drawing/2014/main" id="{B9EE01B3-0624-134E-8FD0-E4ADEDFD2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>
            <a:extLst>
              <a:ext uri="{FF2B5EF4-FFF2-40B4-BE49-F238E27FC236}">
                <a16:creationId xmlns:a16="http://schemas.microsoft.com/office/drawing/2014/main" id="{47A3D5AF-94CC-B24F-922A-C603CC0A5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8998030" y="4451439"/>
            <a:ext cx="1290637" cy="54133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>
            <a:extLst>
              <a:ext uri="{FF2B5EF4-FFF2-40B4-BE49-F238E27FC236}">
                <a16:creationId xmlns:a16="http://schemas.microsoft.com/office/drawing/2014/main" id="{8E6A54E5-62F1-544B-AE41-5137E62BF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3280" y="1325651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Creating a network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pp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334086"/>
            <a:ext cx="5309184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write programs that: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run on (different) end systems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communicate over network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web server software communicates with browser software</a:t>
            </a:r>
          </a:p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need to write software for network-core devices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network-core devices do not run user applications 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applications on end systems  allows for rapid app development, propagation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659" name="Slide Number Placeholder 2">
            <a:extLst>
              <a:ext uri="{FF2B5EF4-FFF2-40B4-BE49-F238E27FC236}">
                <a16:creationId xmlns:a16="http://schemas.microsoft.com/office/drawing/2014/main" id="{76314F6E-363C-1941-BD9B-3234A7206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90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51" grpId="0" animBg="1"/>
      <p:bldP spid="65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E-mail: mail servers</a:t>
            </a:r>
            <a:endParaRPr lang="en-US" sz="4400" dirty="0"/>
          </a:p>
        </p:txBody>
      </p:sp>
      <p:grpSp>
        <p:nvGrpSpPr>
          <p:cNvPr id="224" name="Group 279">
            <a:extLst>
              <a:ext uri="{FF2B5EF4-FFF2-40B4-BE49-F238E27FC236}">
                <a16:creationId xmlns:a16="http://schemas.microsoft.com/office/drawing/2014/main" id="{85ECCB70-4CBD-8D41-8867-9839284C0E92}"/>
              </a:ext>
            </a:extLst>
          </p:cNvPr>
          <p:cNvGrpSpPr>
            <a:grpSpLocks/>
          </p:cNvGrpSpPr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225" name="Text Box 263">
              <a:extLst>
                <a:ext uri="{FF2B5EF4-FFF2-40B4-BE49-F238E27FC236}">
                  <a16:creationId xmlns:a16="http://schemas.microsoft.com/office/drawing/2014/main" id="{735C70AA-4D0B-3E4D-B47F-55C95E7B48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26" name="Group 278">
              <a:extLst>
                <a:ext uri="{FF2B5EF4-FFF2-40B4-BE49-F238E27FC236}">
                  <a16:creationId xmlns:a16="http://schemas.microsoft.com/office/drawing/2014/main" id="{E130EDE1-DE49-BC4D-9A74-CEDC9FFF3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229" name="Rectangle 264">
                <a:extLst>
                  <a:ext uri="{FF2B5EF4-FFF2-40B4-BE49-F238E27FC236}">
                    <a16:creationId xmlns:a16="http://schemas.microsoft.com/office/drawing/2014/main" id="{D8ED0CFE-E76B-584D-BA7F-B64E112A3A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0" name="Line 265">
                <a:extLst>
                  <a:ext uri="{FF2B5EF4-FFF2-40B4-BE49-F238E27FC236}">
                    <a16:creationId xmlns:a16="http://schemas.microsoft.com/office/drawing/2014/main" id="{076E3A0A-DC0D-234E-ACFD-ED8D3EBB28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Line 266">
                <a:extLst>
                  <a:ext uri="{FF2B5EF4-FFF2-40B4-BE49-F238E27FC236}">
                    <a16:creationId xmlns:a16="http://schemas.microsoft.com/office/drawing/2014/main" id="{FAE63733-4DC0-C740-915D-E91FC7FD9E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2" name="Line 267">
                <a:extLst>
                  <a:ext uri="{FF2B5EF4-FFF2-40B4-BE49-F238E27FC236}">
                    <a16:creationId xmlns:a16="http://schemas.microsoft.com/office/drawing/2014/main" id="{9432E742-E38D-324E-8AE4-F24CFDAF4B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Line 268">
                <a:extLst>
                  <a:ext uri="{FF2B5EF4-FFF2-40B4-BE49-F238E27FC236}">
                    <a16:creationId xmlns:a16="http://schemas.microsoft.com/office/drawing/2014/main" id="{BFE1C87F-4841-9248-85BA-C4E3AF7F1E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4" name="Line 269">
                <a:extLst>
                  <a:ext uri="{FF2B5EF4-FFF2-40B4-BE49-F238E27FC236}">
                    <a16:creationId xmlns:a16="http://schemas.microsoft.com/office/drawing/2014/main" id="{856416DF-3745-DB4A-BFC9-169A06391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5" name="Line 270">
                <a:extLst>
                  <a:ext uri="{FF2B5EF4-FFF2-40B4-BE49-F238E27FC236}">
                    <a16:creationId xmlns:a16="http://schemas.microsoft.com/office/drawing/2014/main" id="{0DB9FDA2-2EA5-034B-903A-EBC13BC40F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6" name="Line 271">
                <a:extLst>
                  <a:ext uri="{FF2B5EF4-FFF2-40B4-BE49-F238E27FC236}">
                    <a16:creationId xmlns:a16="http://schemas.microsoft.com/office/drawing/2014/main" id="{F94A5742-E1B7-A64E-A807-9A41FFB1D4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7" name="Rectangle 272">
              <a:extLst>
                <a:ext uri="{FF2B5EF4-FFF2-40B4-BE49-F238E27FC236}">
                  <a16:creationId xmlns:a16="http://schemas.microsoft.com/office/drawing/2014/main" id="{FA709473-06C4-C847-B23D-5962F6EF8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8" name="Text Box 277">
              <a:extLst>
                <a:ext uri="{FF2B5EF4-FFF2-40B4-BE49-F238E27FC236}">
                  <a16:creationId xmlns:a16="http://schemas.microsoft.com/office/drawing/2014/main" id="{6E499AE9-BC96-AA43-8A92-BB907E72E5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outgoing 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7" name="Group 454">
            <a:extLst>
              <a:ext uri="{FF2B5EF4-FFF2-40B4-BE49-F238E27FC236}">
                <a16:creationId xmlns:a16="http://schemas.microsoft.com/office/drawing/2014/main" id="{FE2C87B1-0D29-6946-B29A-95FF8E6A0A50}"/>
              </a:ext>
            </a:extLst>
          </p:cNvPr>
          <p:cNvGrpSpPr>
            <a:grpSpLocks/>
          </p:cNvGrpSpPr>
          <p:nvPr/>
        </p:nvGrpSpPr>
        <p:grpSpPr bwMode="auto">
          <a:xfrm>
            <a:off x="7036667" y="801562"/>
            <a:ext cx="4278313" cy="5118100"/>
            <a:chOff x="2962" y="886"/>
            <a:chExt cx="2695" cy="3224"/>
          </a:xfrm>
        </p:grpSpPr>
        <p:grpSp>
          <p:nvGrpSpPr>
            <p:cNvPr id="238" name="Group 389">
              <a:extLst>
                <a:ext uri="{FF2B5EF4-FFF2-40B4-BE49-F238E27FC236}">
                  <a16:creationId xmlns:a16="http://schemas.microsoft.com/office/drawing/2014/main" id="{A13CA913-E4B3-254A-A935-ADB3F9E6EA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6" y="1756"/>
              <a:ext cx="301" cy="451"/>
              <a:chOff x="4140" y="429"/>
              <a:chExt cx="1425" cy="2396"/>
            </a:xfrm>
          </p:grpSpPr>
          <p:sp>
            <p:nvSpPr>
              <p:cNvPr id="401" name="Freeform 390">
                <a:extLst>
                  <a:ext uri="{FF2B5EF4-FFF2-40B4-BE49-F238E27FC236}">
                    <a16:creationId xmlns:a16="http://schemas.microsoft.com/office/drawing/2014/main" id="{6CCFD9B8-8C88-C24F-8883-4CF6367F46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2" name="Rectangle 391">
                <a:extLst>
                  <a:ext uri="{FF2B5EF4-FFF2-40B4-BE49-F238E27FC236}">
                    <a16:creationId xmlns:a16="http://schemas.microsoft.com/office/drawing/2014/main" id="{43B4C051-EEAE-814E-99DE-21C8B8D47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3" name="Freeform 392">
                <a:extLst>
                  <a:ext uri="{FF2B5EF4-FFF2-40B4-BE49-F238E27FC236}">
                    <a16:creationId xmlns:a16="http://schemas.microsoft.com/office/drawing/2014/main" id="{2BC8E3DE-CCCA-1344-8BA5-2A15D443A8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4" name="Freeform 393">
                <a:extLst>
                  <a:ext uri="{FF2B5EF4-FFF2-40B4-BE49-F238E27FC236}">
                    <a16:creationId xmlns:a16="http://schemas.microsoft.com/office/drawing/2014/main" id="{E0152158-7133-BA4C-A8F5-ADB2FFBFF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5" name="Rectangle 394">
                <a:extLst>
                  <a:ext uri="{FF2B5EF4-FFF2-40B4-BE49-F238E27FC236}">
                    <a16:creationId xmlns:a16="http://schemas.microsoft.com/office/drawing/2014/main" id="{E5FA410D-74EF-7742-BB99-1CFEB8EDE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6" name="Group 395">
                <a:extLst>
                  <a:ext uri="{FF2B5EF4-FFF2-40B4-BE49-F238E27FC236}">
                    <a16:creationId xmlns:a16="http://schemas.microsoft.com/office/drawing/2014/main" id="{AF72D040-96B4-8540-B83D-471812640A4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31" name="AutoShape 396">
                  <a:extLst>
                    <a:ext uri="{FF2B5EF4-FFF2-40B4-BE49-F238E27FC236}">
                      <a16:creationId xmlns:a16="http://schemas.microsoft.com/office/drawing/2014/main" id="{F18E39D5-A4BF-264B-B7EA-F621A57FAD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2" name="AutoShape 397">
                  <a:extLst>
                    <a:ext uri="{FF2B5EF4-FFF2-40B4-BE49-F238E27FC236}">
                      <a16:creationId xmlns:a16="http://schemas.microsoft.com/office/drawing/2014/main" id="{39716169-1014-2547-9B50-032A17A0DF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7" name="Rectangle 398">
                <a:extLst>
                  <a:ext uri="{FF2B5EF4-FFF2-40B4-BE49-F238E27FC236}">
                    <a16:creationId xmlns:a16="http://schemas.microsoft.com/office/drawing/2014/main" id="{28879B2B-7691-B842-8771-94E870C3E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8" name="Group 399">
                <a:extLst>
                  <a:ext uri="{FF2B5EF4-FFF2-40B4-BE49-F238E27FC236}">
                    <a16:creationId xmlns:a16="http://schemas.microsoft.com/office/drawing/2014/main" id="{2D972829-8A16-6E47-B717-3364C7BD926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29" name="AutoShape 400">
                  <a:extLst>
                    <a:ext uri="{FF2B5EF4-FFF2-40B4-BE49-F238E27FC236}">
                      <a16:creationId xmlns:a16="http://schemas.microsoft.com/office/drawing/2014/main" id="{E60C4025-90B9-A647-863C-1FEFBD8A41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0" name="AutoShape 401">
                  <a:extLst>
                    <a:ext uri="{FF2B5EF4-FFF2-40B4-BE49-F238E27FC236}">
                      <a16:creationId xmlns:a16="http://schemas.microsoft.com/office/drawing/2014/main" id="{5C30FC9A-5758-C543-9950-783F68617D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9" name="Rectangle 402">
                <a:extLst>
                  <a:ext uri="{FF2B5EF4-FFF2-40B4-BE49-F238E27FC236}">
                    <a16:creationId xmlns:a16="http://schemas.microsoft.com/office/drawing/2014/main" id="{8DDE3471-A288-6245-884A-B0607E1F6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0" name="Rectangle 403">
                <a:extLst>
                  <a:ext uri="{FF2B5EF4-FFF2-40B4-BE49-F238E27FC236}">
                    <a16:creationId xmlns:a16="http://schemas.microsoft.com/office/drawing/2014/main" id="{7B5A163C-1F88-0443-87E9-51D1B2C39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1" name="Group 404">
                <a:extLst>
                  <a:ext uri="{FF2B5EF4-FFF2-40B4-BE49-F238E27FC236}">
                    <a16:creationId xmlns:a16="http://schemas.microsoft.com/office/drawing/2014/main" id="{D7C44D5A-AB33-A744-B633-909E75E589C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7" name="AutoShape 405">
                  <a:extLst>
                    <a:ext uri="{FF2B5EF4-FFF2-40B4-BE49-F238E27FC236}">
                      <a16:creationId xmlns:a16="http://schemas.microsoft.com/office/drawing/2014/main" id="{BB140094-DC4B-CC48-B901-9AF64D80BC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8" name="AutoShape 406">
                  <a:extLst>
                    <a:ext uri="{FF2B5EF4-FFF2-40B4-BE49-F238E27FC236}">
                      <a16:creationId xmlns:a16="http://schemas.microsoft.com/office/drawing/2014/main" id="{43B72EE6-71A8-E947-8E6C-0468656DD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2" name="Freeform 407">
                <a:extLst>
                  <a:ext uri="{FF2B5EF4-FFF2-40B4-BE49-F238E27FC236}">
                    <a16:creationId xmlns:a16="http://schemas.microsoft.com/office/drawing/2014/main" id="{D8EE526A-D741-074E-8520-BBA303937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3" name="Group 408">
                <a:extLst>
                  <a:ext uri="{FF2B5EF4-FFF2-40B4-BE49-F238E27FC236}">
                    <a16:creationId xmlns:a16="http://schemas.microsoft.com/office/drawing/2014/main" id="{8DC6A1FE-670A-8F4C-B521-23ECDDF7E0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25" name="AutoShape 409">
                  <a:extLst>
                    <a:ext uri="{FF2B5EF4-FFF2-40B4-BE49-F238E27FC236}">
                      <a16:creationId xmlns:a16="http://schemas.microsoft.com/office/drawing/2014/main" id="{0F0B48EC-30B0-2447-9BE4-237A0F1D6C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6" name="AutoShape 410">
                  <a:extLst>
                    <a:ext uri="{FF2B5EF4-FFF2-40B4-BE49-F238E27FC236}">
                      <a16:creationId xmlns:a16="http://schemas.microsoft.com/office/drawing/2014/main" id="{9C1B49B1-17F4-994D-8ECA-C396B76F72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4" name="Rectangle 411">
                <a:extLst>
                  <a:ext uri="{FF2B5EF4-FFF2-40B4-BE49-F238E27FC236}">
                    <a16:creationId xmlns:a16="http://schemas.microsoft.com/office/drawing/2014/main" id="{A0980C94-D527-BA41-8507-6B28776A9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5" name="Freeform 412">
                <a:extLst>
                  <a:ext uri="{FF2B5EF4-FFF2-40B4-BE49-F238E27FC236}">
                    <a16:creationId xmlns:a16="http://schemas.microsoft.com/office/drawing/2014/main" id="{F0295E91-976F-C148-BFB3-59549C538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6" name="Freeform 413">
                <a:extLst>
                  <a:ext uri="{FF2B5EF4-FFF2-40B4-BE49-F238E27FC236}">
                    <a16:creationId xmlns:a16="http://schemas.microsoft.com/office/drawing/2014/main" id="{2C2F1597-CAE7-5248-BDE8-D6B16C528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7" name="Oval 414">
                <a:extLst>
                  <a:ext uri="{FF2B5EF4-FFF2-40B4-BE49-F238E27FC236}">
                    <a16:creationId xmlns:a16="http://schemas.microsoft.com/office/drawing/2014/main" id="{914741F1-D3EA-3645-9C4D-9E5B4C9531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8" name="Freeform 415">
                <a:extLst>
                  <a:ext uri="{FF2B5EF4-FFF2-40B4-BE49-F238E27FC236}">
                    <a16:creationId xmlns:a16="http://schemas.microsoft.com/office/drawing/2014/main" id="{079F15E3-5A9F-844C-92CA-F9CBADE82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9" name="AutoShape 416">
                <a:extLst>
                  <a:ext uri="{FF2B5EF4-FFF2-40B4-BE49-F238E27FC236}">
                    <a16:creationId xmlns:a16="http://schemas.microsoft.com/office/drawing/2014/main" id="{25F2967B-CA00-2D49-B406-7209F80FB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417">
                <a:extLst>
                  <a:ext uri="{FF2B5EF4-FFF2-40B4-BE49-F238E27FC236}">
                    <a16:creationId xmlns:a16="http://schemas.microsoft.com/office/drawing/2014/main" id="{60A760B4-92D7-954E-A584-1C2A30FC6A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1" name="Oval 418">
                <a:extLst>
                  <a:ext uri="{FF2B5EF4-FFF2-40B4-BE49-F238E27FC236}">
                    <a16:creationId xmlns:a16="http://schemas.microsoft.com/office/drawing/2014/main" id="{A94E8FB4-D219-2843-94C1-6710451B99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Oval 419">
                <a:extLst>
                  <a:ext uri="{FF2B5EF4-FFF2-40B4-BE49-F238E27FC236}">
                    <a16:creationId xmlns:a16="http://schemas.microsoft.com/office/drawing/2014/main" id="{CBBF0878-886F-8240-BCA7-1F50627F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23" name="Oval 420">
                <a:extLst>
                  <a:ext uri="{FF2B5EF4-FFF2-40B4-BE49-F238E27FC236}">
                    <a16:creationId xmlns:a16="http://schemas.microsoft.com/office/drawing/2014/main" id="{722EEBED-10FC-6E4D-AABD-99355D3828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Rectangle 421">
                <a:extLst>
                  <a:ext uri="{FF2B5EF4-FFF2-40B4-BE49-F238E27FC236}">
                    <a16:creationId xmlns:a16="http://schemas.microsoft.com/office/drawing/2014/main" id="{92E23A4D-5618-484A-93AD-2343A3977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39" name="Group 356">
              <a:extLst>
                <a:ext uri="{FF2B5EF4-FFF2-40B4-BE49-F238E27FC236}">
                  <a16:creationId xmlns:a16="http://schemas.microsoft.com/office/drawing/2014/main" id="{0FAAD616-9809-0F47-9C32-F28BCE96C4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91" y="2634"/>
              <a:ext cx="301" cy="451"/>
              <a:chOff x="4140" y="429"/>
              <a:chExt cx="1425" cy="2396"/>
            </a:xfrm>
          </p:grpSpPr>
          <p:sp>
            <p:nvSpPr>
              <p:cNvPr id="369" name="Freeform 357">
                <a:extLst>
                  <a:ext uri="{FF2B5EF4-FFF2-40B4-BE49-F238E27FC236}">
                    <a16:creationId xmlns:a16="http://schemas.microsoft.com/office/drawing/2014/main" id="{2EB65E56-496B-EE43-A5BA-0034EDBB8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0" name="Rectangle 358">
                <a:extLst>
                  <a:ext uri="{FF2B5EF4-FFF2-40B4-BE49-F238E27FC236}">
                    <a16:creationId xmlns:a16="http://schemas.microsoft.com/office/drawing/2014/main" id="{E623A3D2-E041-CF4A-AEB9-0E88006BF3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1" name="Freeform 359">
                <a:extLst>
                  <a:ext uri="{FF2B5EF4-FFF2-40B4-BE49-F238E27FC236}">
                    <a16:creationId xmlns:a16="http://schemas.microsoft.com/office/drawing/2014/main" id="{06D96649-1A4B-D349-BD4A-B3CA1C357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2" name="Freeform 360">
                <a:extLst>
                  <a:ext uri="{FF2B5EF4-FFF2-40B4-BE49-F238E27FC236}">
                    <a16:creationId xmlns:a16="http://schemas.microsoft.com/office/drawing/2014/main" id="{8CB236BD-E7A4-F54C-A810-99FD583B4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3" name="Rectangle 361">
                <a:extLst>
                  <a:ext uri="{FF2B5EF4-FFF2-40B4-BE49-F238E27FC236}">
                    <a16:creationId xmlns:a16="http://schemas.microsoft.com/office/drawing/2014/main" id="{92C08DD8-675E-D34D-A84F-65A2DE10F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4" name="Group 362">
                <a:extLst>
                  <a:ext uri="{FF2B5EF4-FFF2-40B4-BE49-F238E27FC236}">
                    <a16:creationId xmlns:a16="http://schemas.microsoft.com/office/drawing/2014/main" id="{168D1B37-2023-2A4F-AEFF-7BCC580296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99" name="AutoShape 363">
                  <a:extLst>
                    <a:ext uri="{FF2B5EF4-FFF2-40B4-BE49-F238E27FC236}">
                      <a16:creationId xmlns:a16="http://schemas.microsoft.com/office/drawing/2014/main" id="{697647FE-4187-6C41-95DB-62B96522DA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00" name="AutoShape 364">
                  <a:extLst>
                    <a:ext uri="{FF2B5EF4-FFF2-40B4-BE49-F238E27FC236}">
                      <a16:creationId xmlns:a16="http://schemas.microsoft.com/office/drawing/2014/main" id="{64F362C9-3CBA-504B-95A3-38E06F0678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5" name="Rectangle 365">
                <a:extLst>
                  <a:ext uri="{FF2B5EF4-FFF2-40B4-BE49-F238E27FC236}">
                    <a16:creationId xmlns:a16="http://schemas.microsoft.com/office/drawing/2014/main" id="{94D546CA-749A-BC48-B20F-57C5A807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6" name="Group 366">
                <a:extLst>
                  <a:ext uri="{FF2B5EF4-FFF2-40B4-BE49-F238E27FC236}">
                    <a16:creationId xmlns:a16="http://schemas.microsoft.com/office/drawing/2014/main" id="{1812EEBE-2662-1E46-B90F-2E97DD6FED4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97" name="AutoShape 367">
                  <a:extLst>
                    <a:ext uri="{FF2B5EF4-FFF2-40B4-BE49-F238E27FC236}">
                      <a16:creationId xmlns:a16="http://schemas.microsoft.com/office/drawing/2014/main" id="{5354875B-2A6A-B040-9309-A4A5A50F3B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8" name="AutoShape 368">
                  <a:extLst>
                    <a:ext uri="{FF2B5EF4-FFF2-40B4-BE49-F238E27FC236}">
                      <a16:creationId xmlns:a16="http://schemas.microsoft.com/office/drawing/2014/main" id="{7085F58B-EEE8-BE46-B008-54CF97C607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7" name="Rectangle 369">
                <a:extLst>
                  <a:ext uri="{FF2B5EF4-FFF2-40B4-BE49-F238E27FC236}">
                    <a16:creationId xmlns:a16="http://schemas.microsoft.com/office/drawing/2014/main" id="{AB889316-958A-3944-8776-456DA75AA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Rectangle 370">
                <a:extLst>
                  <a:ext uri="{FF2B5EF4-FFF2-40B4-BE49-F238E27FC236}">
                    <a16:creationId xmlns:a16="http://schemas.microsoft.com/office/drawing/2014/main" id="{28A61210-9BA6-1B42-99F0-0AA063137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9" name="Group 371">
                <a:extLst>
                  <a:ext uri="{FF2B5EF4-FFF2-40B4-BE49-F238E27FC236}">
                    <a16:creationId xmlns:a16="http://schemas.microsoft.com/office/drawing/2014/main" id="{2D18D821-27B1-1C41-BCE9-F6BAA81749A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95" name="AutoShape 372">
                  <a:extLst>
                    <a:ext uri="{FF2B5EF4-FFF2-40B4-BE49-F238E27FC236}">
                      <a16:creationId xmlns:a16="http://schemas.microsoft.com/office/drawing/2014/main" id="{B58EE831-7F05-9245-A127-DD8BBE0CAE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6" name="AutoShape 373">
                  <a:extLst>
                    <a:ext uri="{FF2B5EF4-FFF2-40B4-BE49-F238E27FC236}">
                      <a16:creationId xmlns:a16="http://schemas.microsoft.com/office/drawing/2014/main" id="{85C001D1-A6CB-AF4D-AEBE-CA0F781AAC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0" name="Freeform 374">
                <a:extLst>
                  <a:ext uri="{FF2B5EF4-FFF2-40B4-BE49-F238E27FC236}">
                    <a16:creationId xmlns:a16="http://schemas.microsoft.com/office/drawing/2014/main" id="{B8F2D608-6D10-E648-961C-502BF52F2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81" name="Group 375">
                <a:extLst>
                  <a:ext uri="{FF2B5EF4-FFF2-40B4-BE49-F238E27FC236}">
                    <a16:creationId xmlns:a16="http://schemas.microsoft.com/office/drawing/2014/main" id="{EA90B984-0232-2446-8671-DE7D8386763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93" name="AutoShape 376">
                  <a:extLst>
                    <a:ext uri="{FF2B5EF4-FFF2-40B4-BE49-F238E27FC236}">
                      <a16:creationId xmlns:a16="http://schemas.microsoft.com/office/drawing/2014/main" id="{6EB17013-082B-8046-B555-12F5A15CDD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4" name="AutoShape 377">
                  <a:extLst>
                    <a:ext uri="{FF2B5EF4-FFF2-40B4-BE49-F238E27FC236}">
                      <a16:creationId xmlns:a16="http://schemas.microsoft.com/office/drawing/2014/main" id="{A70DD0EF-6EE9-E241-AB7E-EB4BDADA2E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2" name="Rectangle 378">
                <a:extLst>
                  <a:ext uri="{FF2B5EF4-FFF2-40B4-BE49-F238E27FC236}">
                    <a16:creationId xmlns:a16="http://schemas.microsoft.com/office/drawing/2014/main" id="{06B18518-E7AE-2941-AC96-4C9A6B0F0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3" name="Freeform 379">
                <a:extLst>
                  <a:ext uri="{FF2B5EF4-FFF2-40B4-BE49-F238E27FC236}">
                    <a16:creationId xmlns:a16="http://schemas.microsoft.com/office/drawing/2014/main" id="{C884ECAB-FBB2-1146-9BA8-9234C1076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4" name="Freeform 380">
                <a:extLst>
                  <a:ext uri="{FF2B5EF4-FFF2-40B4-BE49-F238E27FC236}">
                    <a16:creationId xmlns:a16="http://schemas.microsoft.com/office/drawing/2014/main" id="{86ACC5C0-75DC-D644-9593-987029E24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5" name="Oval 381">
                <a:extLst>
                  <a:ext uri="{FF2B5EF4-FFF2-40B4-BE49-F238E27FC236}">
                    <a16:creationId xmlns:a16="http://schemas.microsoft.com/office/drawing/2014/main" id="{8F3063A0-8C29-3F4C-BBB6-E5C3DB204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6" name="Freeform 382">
                <a:extLst>
                  <a:ext uri="{FF2B5EF4-FFF2-40B4-BE49-F238E27FC236}">
                    <a16:creationId xmlns:a16="http://schemas.microsoft.com/office/drawing/2014/main" id="{458BBF01-F7B3-7C4A-9F9B-C150FEACF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383">
                <a:extLst>
                  <a:ext uri="{FF2B5EF4-FFF2-40B4-BE49-F238E27FC236}">
                    <a16:creationId xmlns:a16="http://schemas.microsoft.com/office/drawing/2014/main" id="{F09EBB6E-D725-9948-A7CD-454E0B2D0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8" name="AutoShape 384">
                <a:extLst>
                  <a:ext uri="{FF2B5EF4-FFF2-40B4-BE49-F238E27FC236}">
                    <a16:creationId xmlns:a16="http://schemas.microsoft.com/office/drawing/2014/main" id="{02BBEBA8-A2A8-6940-9840-37361C65A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Oval 385">
                <a:extLst>
                  <a:ext uri="{FF2B5EF4-FFF2-40B4-BE49-F238E27FC236}">
                    <a16:creationId xmlns:a16="http://schemas.microsoft.com/office/drawing/2014/main" id="{6CD76452-9A37-284A-AC19-94EAEBD63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0" name="Oval 386">
                <a:extLst>
                  <a:ext uri="{FF2B5EF4-FFF2-40B4-BE49-F238E27FC236}">
                    <a16:creationId xmlns:a16="http://schemas.microsoft.com/office/drawing/2014/main" id="{1E726A08-C3CF-E243-B6EC-2B48F6CD7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1" name="Oval 387">
                <a:extLst>
                  <a:ext uri="{FF2B5EF4-FFF2-40B4-BE49-F238E27FC236}">
                    <a16:creationId xmlns:a16="http://schemas.microsoft.com/office/drawing/2014/main" id="{EA8C927A-FBE1-A045-983E-D27E291B7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2" name="Rectangle 388">
                <a:extLst>
                  <a:ext uri="{FF2B5EF4-FFF2-40B4-BE49-F238E27FC236}">
                    <a16:creationId xmlns:a16="http://schemas.microsoft.com/office/drawing/2014/main" id="{C8D6AC43-68AF-D54D-86AA-678153092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0" name="Group 320">
              <a:extLst>
                <a:ext uri="{FF2B5EF4-FFF2-40B4-BE49-F238E27FC236}">
                  <a16:creationId xmlns:a16="http://schemas.microsoft.com/office/drawing/2014/main" id="{BCA856A3-13D3-2047-A080-FFDA86B41E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05" y="1159"/>
              <a:ext cx="301" cy="451"/>
              <a:chOff x="4140" y="429"/>
              <a:chExt cx="1425" cy="2396"/>
            </a:xfrm>
          </p:grpSpPr>
          <p:sp>
            <p:nvSpPr>
              <p:cNvPr id="337" name="Freeform 321">
                <a:extLst>
                  <a:ext uri="{FF2B5EF4-FFF2-40B4-BE49-F238E27FC236}">
                    <a16:creationId xmlns:a16="http://schemas.microsoft.com/office/drawing/2014/main" id="{E9C36205-9E0D-2941-8A7D-957488780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8" name="Rectangle 322">
                <a:extLst>
                  <a:ext uri="{FF2B5EF4-FFF2-40B4-BE49-F238E27FC236}">
                    <a16:creationId xmlns:a16="http://schemas.microsoft.com/office/drawing/2014/main" id="{DC6B3BB4-B3F9-6649-8059-F6509EF98F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9" name="Freeform 323">
                <a:extLst>
                  <a:ext uri="{FF2B5EF4-FFF2-40B4-BE49-F238E27FC236}">
                    <a16:creationId xmlns:a16="http://schemas.microsoft.com/office/drawing/2014/main" id="{95CD3C72-5158-C545-A42A-E0769B687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0" name="Freeform 324">
                <a:extLst>
                  <a:ext uri="{FF2B5EF4-FFF2-40B4-BE49-F238E27FC236}">
                    <a16:creationId xmlns:a16="http://schemas.microsoft.com/office/drawing/2014/main" id="{1090F3E0-60AF-444E-8E42-17F66B71A6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1" name="Rectangle 325">
                <a:extLst>
                  <a:ext uri="{FF2B5EF4-FFF2-40B4-BE49-F238E27FC236}">
                    <a16:creationId xmlns:a16="http://schemas.microsoft.com/office/drawing/2014/main" id="{3E522ADC-77DE-624F-87AA-FAECC92070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2" name="Group 326">
                <a:extLst>
                  <a:ext uri="{FF2B5EF4-FFF2-40B4-BE49-F238E27FC236}">
                    <a16:creationId xmlns:a16="http://schemas.microsoft.com/office/drawing/2014/main" id="{9A881071-53C4-854C-B41F-14CD734AB8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67" name="AutoShape 327">
                  <a:extLst>
                    <a:ext uri="{FF2B5EF4-FFF2-40B4-BE49-F238E27FC236}">
                      <a16:creationId xmlns:a16="http://schemas.microsoft.com/office/drawing/2014/main" id="{5EC42EDF-C001-704E-BAAE-2375ABBC88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8" name="AutoShape 328">
                  <a:extLst>
                    <a:ext uri="{FF2B5EF4-FFF2-40B4-BE49-F238E27FC236}">
                      <a16:creationId xmlns:a16="http://schemas.microsoft.com/office/drawing/2014/main" id="{D887905D-58B1-9A4E-A16A-32F0BF16C0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3" name="Rectangle 329">
                <a:extLst>
                  <a:ext uri="{FF2B5EF4-FFF2-40B4-BE49-F238E27FC236}">
                    <a16:creationId xmlns:a16="http://schemas.microsoft.com/office/drawing/2014/main" id="{36A11B0A-F86E-BE46-B4B2-5F605E896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4" name="Group 330">
                <a:extLst>
                  <a:ext uri="{FF2B5EF4-FFF2-40B4-BE49-F238E27FC236}">
                    <a16:creationId xmlns:a16="http://schemas.microsoft.com/office/drawing/2014/main" id="{0D898D3E-53D5-FA42-B3ED-1A902F55450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65" name="AutoShape 331">
                  <a:extLst>
                    <a:ext uri="{FF2B5EF4-FFF2-40B4-BE49-F238E27FC236}">
                      <a16:creationId xmlns:a16="http://schemas.microsoft.com/office/drawing/2014/main" id="{140CF4C1-2936-734F-BC64-690AD15BC6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6" name="AutoShape 332">
                  <a:extLst>
                    <a:ext uri="{FF2B5EF4-FFF2-40B4-BE49-F238E27FC236}">
                      <a16:creationId xmlns:a16="http://schemas.microsoft.com/office/drawing/2014/main" id="{25379ADE-E4A2-3644-A2E3-CEB92CF3E1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5" name="Rectangle 333">
                <a:extLst>
                  <a:ext uri="{FF2B5EF4-FFF2-40B4-BE49-F238E27FC236}">
                    <a16:creationId xmlns:a16="http://schemas.microsoft.com/office/drawing/2014/main" id="{58B982F1-2C06-C64E-8596-911105974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Rectangle 334">
                <a:extLst>
                  <a:ext uri="{FF2B5EF4-FFF2-40B4-BE49-F238E27FC236}">
                    <a16:creationId xmlns:a16="http://schemas.microsoft.com/office/drawing/2014/main" id="{EC5379D6-711E-1046-B80F-16F89DE4F0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7" name="Group 335">
                <a:extLst>
                  <a:ext uri="{FF2B5EF4-FFF2-40B4-BE49-F238E27FC236}">
                    <a16:creationId xmlns:a16="http://schemas.microsoft.com/office/drawing/2014/main" id="{62B6A9C1-9ECF-E740-8210-537B54075D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63" name="AutoShape 336">
                  <a:extLst>
                    <a:ext uri="{FF2B5EF4-FFF2-40B4-BE49-F238E27FC236}">
                      <a16:creationId xmlns:a16="http://schemas.microsoft.com/office/drawing/2014/main" id="{9D8FBAA6-1137-6844-B6C0-8AE8A997B6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4" name="AutoShape 337">
                  <a:extLst>
                    <a:ext uri="{FF2B5EF4-FFF2-40B4-BE49-F238E27FC236}">
                      <a16:creationId xmlns:a16="http://schemas.microsoft.com/office/drawing/2014/main" id="{69F4B76F-7829-E94B-BEA3-FD8D128BDF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8" name="Freeform 338">
                <a:extLst>
                  <a:ext uri="{FF2B5EF4-FFF2-40B4-BE49-F238E27FC236}">
                    <a16:creationId xmlns:a16="http://schemas.microsoft.com/office/drawing/2014/main" id="{22A5C20A-B311-014E-A689-CAD61456A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9" name="Group 339">
                <a:extLst>
                  <a:ext uri="{FF2B5EF4-FFF2-40B4-BE49-F238E27FC236}">
                    <a16:creationId xmlns:a16="http://schemas.microsoft.com/office/drawing/2014/main" id="{925CE1AB-BA57-3848-BF71-4F28A97B45C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61" name="AutoShape 340">
                  <a:extLst>
                    <a:ext uri="{FF2B5EF4-FFF2-40B4-BE49-F238E27FC236}">
                      <a16:creationId xmlns:a16="http://schemas.microsoft.com/office/drawing/2014/main" id="{B07E1427-3B3F-6340-A5C6-DEFB2FDEA8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2" name="AutoShape 341">
                  <a:extLst>
                    <a:ext uri="{FF2B5EF4-FFF2-40B4-BE49-F238E27FC236}">
                      <a16:creationId xmlns:a16="http://schemas.microsoft.com/office/drawing/2014/main" id="{E9341EDB-352E-324A-895B-0C91268DFA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50" name="Rectangle 342">
                <a:extLst>
                  <a:ext uri="{FF2B5EF4-FFF2-40B4-BE49-F238E27FC236}">
                    <a16:creationId xmlns:a16="http://schemas.microsoft.com/office/drawing/2014/main" id="{11D2D091-BAD4-0641-8566-710F8617E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1" name="Freeform 343">
                <a:extLst>
                  <a:ext uri="{FF2B5EF4-FFF2-40B4-BE49-F238E27FC236}">
                    <a16:creationId xmlns:a16="http://schemas.microsoft.com/office/drawing/2014/main" id="{3E9A5AE3-2D61-1346-98F1-082A92E96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2" name="Freeform 344">
                <a:extLst>
                  <a:ext uri="{FF2B5EF4-FFF2-40B4-BE49-F238E27FC236}">
                    <a16:creationId xmlns:a16="http://schemas.microsoft.com/office/drawing/2014/main" id="{C88A9B02-44A8-734D-A285-32FD607BA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3" name="Oval 345">
                <a:extLst>
                  <a:ext uri="{FF2B5EF4-FFF2-40B4-BE49-F238E27FC236}">
                    <a16:creationId xmlns:a16="http://schemas.microsoft.com/office/drawing/2014/main" id="{F7E578EC-80CB-5240-8CD1-30DCB3549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Freeform 346">
                <a:extLst>
                  <a:ext uri="{FF2B5EF4-FFF2-40B4-BE49-F238E27FC236}">
                    <a16:creationId xmlns:a16="http://schemas.microsoft.com/office/drawing/2014/main" id="{01251E70-248C-C54E-995F-050E4B38D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5" name="AutoShape 347">
                <a:extLst>
                  <a:ext uri="{FF2B5EF4-FFF2-40B4-BE49-F238E27FC236}">
                    <a16:creationId xmlns:a16="http://schemas.microsoft.com/office/drawing/2014/main" id="{8EDCF461-339C-BE45-B223-F7FF2FF530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348">
                <a:extLst>
                  <a:ext uri="{FF2B5EF4-FFF2-40B4-BE49-F238E27FC236}">
                    <a16:creationId xmlns:a16="http://schemas.microsoft.com/office/drawing/2014/main" id="{41BCC026-3C31-E047-BE6D-95F125EFBE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7" name="Oval 349">
                <a:extLst>
                  <a:ext uri="{FF2B5EF4-FFF2-40B4-BE49-F238E27FC236}">
                    <a16:creationId xmlns:a16="http://schemas.microsoft.com/office/drawing/2014/main" id="{BDE395A6-533C-B447-98EC-373FD11B49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Oval 350">
                <a:extLst>
                  <a:ext uri="{FF2B5EF4-FFF2-40B4-BE49-F238E27FC236}">
                    <a16:creationId xmlns:a16="http://schemas.microsoft.com/office/drawing/2014/main" id="{B4DADC3A-2C8C-F346-B8B8-136C0D22C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9" name="Oval 351">
                <a:extLst>
                  <a:ext uri="{FF2B5EF4-FFF2-40B4-BE49-F238E27FC236}">
                    <a16:creationId xmlns:a16="http://schemas.microsoft.com/office/drawing/2014/main" id="{38987EEB-88F2-1244-9E1C-2C362707F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Rectangle 352">
                <a:extLst>
                  <a:ext uri="{FF2B5EF4-FFF2-40B4-BE49-F238E27FC236}">
                    <a16:creationId xmlns:a16="http://schemas.microsoft.com/office/drawing/2014/main" id="{AAD9CA5F-C3CC-4E40-B45E-D06325400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Line 9">
              <a:extLst>
                <a:ext uri="{FF2B5EF4-FFF2-40B4-BE49-F238E27FC236}">
                  <a16:creationId xmlns:a16="http://schemas.microsoft.com/office/drawing/2014/main" id="{9E3D4712-7ACE-524B-B065-8A439F0D26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34" y="1642"/>
              <a:ext cx="708" cy="49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9">
              <a:extLst>
                <a:ext uri="{FF2B5EF4-FFF2-40B4-BE49-F238E27FC236}">
                  <a16:creationId xmlns:a16="http://schemas.microsoft.com/office/drawing/2014/main" id="{B7732DA7-70D9-1240-BF36-777385ECC6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66" y="1881"/>
              <a:ext cx="510" cy="661"/>
              <a:chOff x="4296" y="2627"/>
              <a:chExt cx="510" cy="661"/>
            </a:xfrm>
          </p:grpSpPr>
          <p:sp>
            <p:nvSpPr>
              <p:cNvPr id="322" name="Rectangle 20">
                <a:extLst>
                  <a:ext uri="{FF2B5EF4-FFF2-40B4-BE49-F238E27FC236}">
                    <a16:creationId xmlns:a16="http://schemas.microsoft.com/office/drawing/2014/main" id="{7EF39355-B61B-E84C-B3EA-87B8386C9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3" name="Text Box 21">
                <a:extLst>
                  <a:ext uri="{FF2B5EF4-FFF2-40B4-BE49-F238E27FC236}">
                    <a16:creationId xmlns:a16="http://schemas.microsoft.com/office/drawing/2014/main" id="{26712A7D-44B8-304E-A5C8-D984194E694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Rectangle 22">
                <a:extLst>
                  <a:ext uri="{FF2B5EF4-FFF2-40B4-BE49-F238E27FC236}">
                    <a16:creationId xmlns:a16="http://schemas.microsoft.com/office/drawing/2014/main" id="{7D10463C-95E2-7A40-B36D-B52E7D083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5" name="Line 23">
                <a:extLst>
                  <a:ext uri="{FF2B5EF4-FFF2-40B4-BE49-F238E27FC236}">
                    <a16:creationId xmlns:a16="http://schemas.microsoft.com/office/drawing/2014/main" id="{68F9A836-2CFD-7B42-A92E-BE9292B82A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Line 24">
                <a:extLst>
                  <a:ext uri="{FF2B5EF4-FFF2-40B4-BE49-F238E27FC236}">
                    <a16:creationId xmlns:a16="http://schemas.microsoft.com/office/drawing/2014/main" id="{1779996E-0F2D-8442-BDA2-3F87ED9983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7" name="Line 25">
                <a:extLst>
                  <a:ext uri="{FF2B5EF4-FFF2-40B4-BE49-F238E27FC236}">
                    <a16:creationId xmlns:a16="http://schemas.microsoft.com/office/drawing/2014/main" id="{40E69C7B-2F1A-5E44-95A1-0FA6ED8558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Line 26">
                <a:extLst>
                  <a:ext uri="{FF2B5EF4-FFF2-40B4-BE49-F238E27FC236}">
                    <a16:creationId xmlns:a16="http://schemas.microsoft.com/office/drawing/2014/main" id="{CFC35C20-DD29-644F-933D-922B8557DB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9" name="Line 27">
                <a:extLst>
                  <a:ext uri="{FF2B5EF4-FFF2-40B4-BE49-F238E27FC236}">
                    <a16:creationId xmlns:a16="http://schemas.microsoft.com/office/drawing/2014/main" id="{43DE343D-639B-8043-A638-7551BBFABD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Line 28">
                <a:extLst>
                  <a:ext uri="{FF2B5EF4-FFF2-40B4-BE49-F238E27FC236}">
                    <a16:creationId xmlns:a16="http://schemas.microsoft.com/office/drawing/2014/main" id="{73CAB6AE-7763-9144-9C11-A01FC53341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1" name="Line 29">
                <a:extLst>
                  <a:ext uri="{FF2B5EF4-FFF2-40B4-BE49-F238E27FC236}">
                    <a16:creationId xmlns:a16="http://schemas.microsoft.com/office/drawing/2014/main" id="{04D1B335-C850-7F4C-B4D0-A23B2568D0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Rectangle 30">
                <a:extLst>
                  <a:ext uri="{FF2B5EF4-FFF2-40B4-BE49-F238E27FC236}">
                    <a16:creationId xmlns:a16="http://schemas.microsoft.com/office/drawing/2014/main" id="{D75BC7AF-5CB3-C249-8C45-6520E20D06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3" name="Rectangle 31">
                <a:extLst>
                  <a:ext uri="{FF2B5EF4-FFF2-40B4-BE49-F238E27FC236}">
                    <a16:creationId xmlns:a16="http://schemas.microsoft.com/office/drawing/2014/main" id="{74DAAAB9-27DF-DA4B-872B-8B29FE6DD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4" name="Rectangle 32">
                <a:extLst>
                  <a:ext uri="{FF2B5EF4-FFF2-40B4-BE49-F238E27FC236}">
                    <a16:creationId xmlns:a16="http://schemas.microsoft.com/office/drawing/2014/main" id="{5F99C941-D513-9148-ABE9-3B9B588B29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5" name="Rectangle 33">
                <a:extLst>
                  <a:ext uri="{FF2B5EF4-FFF2-40B4-BE49-F238E27FC236}">
                    <a16:creationId xmlns:a16="http://schemas.microsoft.com/office/drawing/2014/main" id="{3651F20B-728B-344C-B4AD-749B1DEACD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6" name="Rectangle 34">
                <a:extLst>
                  <a:ext uri="{FF2B5EF4-FFF2-40B4-BE49-F238E27FC236}">
                    <a16:creationId xmlns:a16="http://schemas.microsoft.com/office/drawing/2014/main" id="{7164AE9B-5D5E-3949-A3F4-DED08F72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3" name="Group 60">
              <a:extLst>
                <a:ext uri="{FF2B5EF4-FFF2-40B4-BE49-F238E27FC236}">
                  <a16:creationId xmlns:a16="http://schemas.microsoft.com/office/drawing/2014/main" id="{5A333144-1730-0C4F-A832-56ED7E3B8D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2763"/>
              <a:ext cx="510" cy="661"/>
              <a:chOff x="4296" y="2627"/>
              <a:chExt cx="510" cy="661"/>
            </a:xfrm>
          </p:grpSpPr>
          <p:sp>
            <p:nvSpPr>
              <p:cNvPr id="307" name="Rectangle 61">
                <a:extLst>
                  <a:ext uri="{FF2B5EF4-FFF2-40B4-BE49-F238E27FC236}">
                    <a16:creationId xmlns:a16="http://schemas.microsoft.com/office/drawing/2014/main" id="{9395864E-A9B4-5342-82A1-DE3B8AFE92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Text Box 62">
                <a:extLst>
                  <a:ext uri="{FF2B5EF4-FFF2-40B4-BE49-F238E27FC236}">
                    <a16:creationId xmlns:a16="http://schemas.microsoft.com/office/drawing/2014/main" id="{5AACD721-3312-0F4C-BAF3-B6F1B5616C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Rectangle 63">
                <a:extLst>
                  <a:ext uri="{FF2B5EF4-FFF2-40B4-BE49-F238E27FC236}">
                    <a16:creationId xmlns:a16="http://schemas.microsoft.com/office/drawing/2014/main" id="{93B2530E-F2E5-1041-B7D2-9465CE4EAD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64">
                <a:extLst>
                  <a:ext uri="{FF2B5EF4-FFF2-40B4-BE49-F238E27FC236}">
                    <a16:creationId xmlns:a16="http://schemas.microsoft.com/office/drawing/2014/main" id="{894E865A-3431-FD4B-96A5-C97DAAC7A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65">
                <a:extLst>
                  <a:ext uri="{FF2B5EF4-FFF2-40B4-BE49-F238E27FC236}">
                    <a16:creationId xmlns:a16="http://schemas.microsoft.com/office/drawing/2014/main" id="{3CA43AF7-D356-4142-A618-06DCB2328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66">
                <a:extLst>
                  <a:ext uri="{FF2B5EF4-FFF2-40B4-BE49-F238E27FC236}">
                    <a16:creationId xmlns:a16="http://schemas.microsoft.com/office/drawing/2014/main" id="{4F8E4FC5-0A2A-4849-97E6-425A5D2E69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67">
                <a:extLst>
                  <a:ext uri="{FF2B5EF4-FFF2-40B4-BE49-F238E27FC236}">
                    <a16:creationId xmlns:a16="http://schemas.microsoft.com/office/drawing/2014/main" id="{343125A4-6A3A-F943-89E3-12B16C09D2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Line 68">
                <a:extLst>
                  <a:ext uri="{FF2B5EF4-FFF2-40B4-BE49-F238E27FC236}">
                    <a16:creationId xmlns:a16="http://schemas.microsoft.com/office/drawing/2014/main" id="{D4CB6017-5831-FA48-815B-BE92970244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Line 69">
                <a:extLst>
                  <a:ext uri="{FF2B5EF4-FFF2-40B4-BE49-F238E27FC236}">
                    <a16:creationId xmlns:a16="http://schemas.microsoft.com/office/drawing/2014/main" id="{E4754EF7-D910-814B-8B41-2FD2BAA878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Line 70">
                <a:extLst>
                  <a:ext uri="{FF2B5EF4-FFF2-40B4-BE49-F238E27FC236}">
                    <a16:creationId xmlns:a16="http://schemas.microsoft.com/office/drawing/2014/main" id="{F137C288-EF55-D540-A997-85FA917D73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71">
                <a:extLst>
                  <a:ext uri="{FF2B5EF4-FFF2-40B4-BE49-F238E27FC236}">
                    <a16:creationId xmlns:a16="http://schemas.microsoft.com/office/drawing/2014/main" id="{F56FC77C-FB59-7F4E-B825-2A488EF8C8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72">
                <a:extLst>
                  <a:ext uri="{FF2B5EF4-FFF2-40B4-BE49-F238E27FC236}">
                    <a16:creationId xmlns:a16="http://schemas.microsoft.com/office/drawing/2014/main" id="{F41D8631-6A74-BA42-8A05-01D02E0EAA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9" name="Rectangle 73">
                <a:extLst>
                  <a:ext uri="{FF2B5EF4-FFF2-40B4-BE49-F238E27FC236}">
                    <a16:creationId xmlns:a16="http://schemas.microsoft.com/office/drawing/2014/main" id="{C73BF6A9-3054-FB43-A0C0-EB576EBF1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Rectangle 74">
                <a:extLst>
                  <a:ext uri="{FF2B5EF4-FFF2-40B4-BE49-F238E27FC236}">
                    <a16:creationId xmlns:a16="http://schemas.microsoft.com/office/drawing/2014/main" id="{944FDC84-5A12-CC42-9A23-A92DDF6AE0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1" name="Rectangle 75">
                <a:extLst>
                  <a:ext uri="{FF2B5EF4-FFF2-40B4-BE49-F238E27FC236}">
                    <a16:creationId xmlns:a16="http://schemas.microsoft.com/office/drawing/2014/main" id="{88D6DBF9-99B2-4544-BF6D-329E89DCB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4" name="Group 96">
              <a:extLst>
                <a:ext uri="{FF2B5EF4-FFF2-40B4-BE49-F238E27FC236}">
                  <a16:creationId xmlns:a16="http://schemas.microsoft.com/office/drawing/2014/main" id="{57000094-DC40-484B-A0CA-146FA733FE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1347"/>
              <a:ext cx="510" cy="661"/>
              <a:chOff x="4296" y="2627"/>
              <a:chExt cx="510" cy="661"/>
            </a:xfrm>
          </p:grpSpPr>
          <p:sp>
            <p:nvSpPr>
              <p:cNvPr id="292" name="Rectangle 97">
                <a:extLst>
                  <a:ext uri="{FF2B5EF4-FFF2-40B4-BE49-F238E27FC236}">
                    <a16:creationId xmlns:a16="http://schemas.microsoft.com/office/drawing/2014/main" id="{23688015-1451-B649-A136-19DFE598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Text Box 98">
                <a:extLst>
                  <a:ext uri="{FF2B5EF4-FFF2-40B4-BE49-F238E27FC236}">
                    <a16:creationId xmlns:a16="http://schemas.microsoft.com/office/drawing/2014/main" id="{8D2FAA41-802D-714B-9684-49001E0C16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4" name="Rectangle 99">
                <a:extLst>
                  <a:ext uri="{FF2B5EF4-FFF2-40B4-BE49-F238E27FC236}">
                    <a16:creationId xmlns:a16="http://schemas.microsoft.com/office/drawing/2014/main" id="{A4CCD107-61E7-3242-85D1-3EAFC1B479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Line 100">
                <a:extLst>
                  <a:ext uri="{FF2B5EF4-FFF2-40B4-BE49-F238E27FC236}">
                    <a16:creationId xmlns:a16="http://schemas.microsoft.com/office/drawing/2014/main" id="{2743033E-E6A8-F646-99FA-C57B67EFD0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6" name="Line 101">
                <a:extLst>
                  <a:ext uri="{FF2B5EF4-FFF2-40B4-BE49-F238E27FC236}">
                    <a16:creationId xmlns:a16="http://schemas.microsoft.com/office/drawing/2014/main" id="{2C5C87C8-3EB9-C345-8455-9601CC8BF2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Line 102">
                <a:extLst>
                  <a:ext uri="{FF2B5EF4-FFF2-40B4-BE49-F238E27FC236}">
                    <a16:creationId xmlns:a16="http://schemas.microsoft.com/office/drawing/2014/main" id="{61F561F5-A8AF-F046-8A1B-EB72756DC9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8" name="Line 103">
                <a:extLst>
                  <a:ext uri="{FF2B5EF4-FFF2-40B4-BE49-F238E27FC236}">
                    <a16:creationId xmlns:a16="http://schemas.microsoft.com/office/drawing/2014/main" id="{189B5DCD-C8CD-4049-BF55-784B4932C7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Line 104">
                <a:extLst>
                  <a:ext uri="{FF2B5EF4-FFF2-40B4-BE49-F238E27FC236}">
                    <a16:creationId xmlns:a16="http://schemas.microsoft.com/office/drawing/2014/main" id="{51E021BF-BE11-C748-8956-6CE4588C2A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0" name="Line 105">
                <a:extLst>
                  <a:ext uri="{FF2B5EF4-FFF2-40B4-BE49-F238E27FC236}">
                    <a16:creationId xmlns:a16="http://schemas.microsoft.com/office/drawing/2014/main" id="{4B929A3B-B815-E441-922D-EA14E8C14C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1" name="Line 106">
                <a:extLst>
                  <a:ext uri="{FF2B5EF4-FFF2-40B4-BE49-F238E27FC236}">
                    <a16:creationId xmlns:a16="http://schemas.microsoft.com/office/drawing/2014/main" id="{5A282BD2-5338-3E4D-8636-9D489C73E7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2" name="Rectangle 107">
                <a:extLst>
                  <a:ext uri="{FF2B5EF4-FFF2-40B4-BE49-F238E27FC236}">
                    <a16:creationId xmlns:a16="http://schemas.microsoft.com/office/drawing/2014/main" id="{8E194D1F-5621-4E4F-9797-A2C32D6880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3" name="Rectangle 108">
                <a:extLst>
                  <a:ext uri="{FF2B5EF4-FFF2-40B4-BE49-F238E27FC236}">
                    <a16:creationId xmlns:a16="http://schemas.microsoft.com/office/drawing/2014/main" id="{AD50D80A-F8D2-514C-87E9-4ACA4207A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4" name="Rectangle 109">
                <a:extLst>
                  <a:ext uri="{FF2B5EF4-FFF2-40B4-BE49-F238E27FC236}">
                    <a16:creationId xmlns:a16="http://schemas.microsoft.com/office/drawing/2014/main" id="{2275F6D3-E63F-C04C-A0DE-16B4A4842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5" name="Rectangle 110">
                <a:extLst>
                  <a:ext uri="{FF2B5EF4-FFF2-40B4-BE49-F238E27FC236}">
                    <a16:creationId xmlns:a16="http://schemas.microsoft.com/office/drawing/2014/main" id="{48706195-34DD-A541-88E3-15F1D1F4A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111">
                <a:extLst>
                  <a:ext uri="{FF2B5EF4-FFF2-40B4-BE49-F238E27FC236}">
                    <a16:creationId xmlns:a16="http://schemas.microsoft.com/office/drawing/2014/main" id="{3F644955-990A-3D46-8B8D-8C68D095DA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5" name="Line 117">
              <a:extLst>
                <a:ext uri="{FF2B5EF4-FFF2-40B4-BE49-F238E27FC236}">
                  <a16:creationId xmlns:a16="http://schemas.microsoft.com/office/drawing/2014/main" id="{14A97E77-F498-9E42-8702-8B7F5D1AC5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34" y="2350"/>
              <a:ext cx="708" cy="684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6" name="Line 118">
              <a:extLst>
                <a:ext uri="{FF2B5EF4-FFF2-40B4-BE49-F238E27FC236}">
                  <a16:creationId xmlns:a16="http://schemas.microsoft.com/office/drawing/2014/main" id="{32DA8ECF-6761-E64E-A313-7489BEF95F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66" y="2020"/>
              <a:ext cx="0" cy="7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19">
              <a:extLst>
                <a:ext uri="{FF2B5EF4-FFF2-40B4-BE49-F238E27FC236}">
                  <a16:creationId xmlns:a16="http://schemas.microsoft.com/office/drawing/2014/main" id="{BA52A921-FC7C-6043-901B-3544177346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9" y="2535"/>
              <a:ext cx="641" cy="330"/>
              <a:chOff x="3749" y="2537"/>
              <a:chExt cx="641" cy="330"/>
            </a:xfrm>
          </p:grpSpPr>
          <p:sp>
            <p:nvSpPr>
              <p:cNvPr id="290" name="Rectangle 120">
                <a:extLst>
                  <a:ext uri="{FF2B5EF4-FFF2-40B4-BE49-F238E27FC236}">
                    <a16:creationId xmlns:a16="http://schemas.microsoft.com/office/drawing/2014/main" id="{0C8E9259-98F2-604F-A4C6-3A7F488FCC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Text Box 121">
                <a:extLst>
                  <a:ext uri="{FF2B5EF4-FFF2-40B4-BE49-F238E27FC236}">
                    <a16:creationId xmlns:a16="http://schemas.microsoft.com/office/drawing/2014/main" id="{211C72D2-CB25-324F-AB81-6EE0282F0E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8" name="Group 122">
              <a:extLst>
                <a:ext uri="{FF2B5EF4-FFF2-40B4-BE49-F238E27FC236}">
                  <a16:creationId xmlns:a16="http://schemas.microsoft.com/office/drawing/2014/main" id="{0C8CF91C-30A4-724C-9B71-2A06A29487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75" y="1743"/>
              <a:ext cx="641" cy="330"/>
              <a:chOff x="3749" y="2537"/>
              <a:chExt cx="641" cy="330"/>
            </a:xfrm>
          </p:grpSpPr>
          <p:sp>
            <p:nvSpPr>
              <p:cNvPr id="288" name="Rectangle 123">
                <a:extLst>
                  <a:ext uri="{FF2B5EF4-FFF2-40B4-BE49-F238E27FC236}">
                    <a16:creationId xmlns:a16="http://schemas.microsoft.com/office/drawing/2014/main" id="{FCECD58F-F77F-CE4B-B35E-A96DEDC7E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Text Box 124">
                <a:extLst>
                  <a:ext uri="{FF2B5EF4-FFF2-40B4-BE49-F238E27FC236}">
                    <a16:creationId xmlns:a16="http://schemas.microsoft.com/office/drawing/2014/main" id="{AF84BA8D-FF6F-3247-901E-8E6B18720FE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9" name="Group 125">
              <a:extLst>
                <a:ext uri="{FF2B5EF4-FFF2-40B4-BE49-F238E27FC236}">
                  <a16:creationId xmlns:a16="http://schemas.microsoft.com/office/drawing/2014/main" id="{58DC277B-7AA7-2E40-B727-BF4769AC13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62" y="2151"/>
              <a:ext cx="641" cy="330"/>
              <a:chOff x="3770" y="2495"/>
              <a:chExt cx="641" cy="330"/>
            </a:xfrm>
          </p:grpSpPr>
          <p:sp>
            <p:nvSpPr>
              <p:cNvPr id="286" name="Rectangle 126">
                <a:extLst>
                  <a:ext uri="{FF2B5EF4-FFF2-40B4-BE49-F238E27FC236}">
                    <a16:creationId xmlns:a16="http://schemas.microsoft.com/office/drawing/2014/main" id="{2816DCBF-A1AF-E048-B956-3F1809C0D7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Text Box 127">
                <a:extLst>
                  <a:ext uri="{FF2B5EF4-FFF2-40B4-BE49-F238E27FC236}">
                    <a16:creationId xmlns:a16="http://schemas.microsoft.com/office/drawing/2014/main" id="{63B15CD0-9983-6A4B-9279-804A5439A9E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70" y="2495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50" name="Group 423">
              <a:extLst>
                <a:ext uri="{FF2B5EF4-FFF2-40B4-BE49-F238E27FC236}">
                  <a16:creationId xmlns:a16="http://schemas.microsoft.com/office/drawing/2014/main" id="{30BA0251-F53A-8C4F-97BA-8DC51407C8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79" y="886"/>
              <a:ext cx="583" cy="664"/>
              <a:chOff x="3566" y="550"/>
              <a:chExt cx="583" cy="664"/>
            </a:xfrm>
          </p:grpSpPr>
          <p:grpSp>
            <p:nvGrpSpPr>
              <p:cNvPr id="281" name="Group 353">
                <a:extLst>
                  <a:ext uri="{FF2B5EF4-FFF2-40B4-BE49-F238E27FC236}">
                    <a16:creationId xmlns:a16="http://schemas.microsoft.com/office/drawing/2014/main" id="{08E25960-F839-D945-AEB0-EBA43385EDC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84" name="Picture 354" descr="desktop_computer_stylized_medium">
                  <a:extLst>
                    <a:ext uri="{FF2B5EF4-FFF2-40B4-BE49-F238E27FC236}">
                      <a16:creationId xmlns:a16="http://schemas.microsoft.com/office/drawing/2014/main" id="{A8E24158-A20D-2643-9568-7E2B6A9A8F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5" name="Freeform 355">
                  <a:extLst>
                    <a:ext uri="{FF2B5EF4-FFF2-40B4-BE49-F238E27FC236}">
                      <a16:creationId xmlns:a16="http://schemas.microsoft.com/office/drawing/2014/main" id="{7C66E8C3-2156-B443-A62B-AB5FE62DD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82" name="Rectangle 115">
                <a:extLst>
                  <a:ext uri="{FF2B5EF4-FFF2-40B4-BE49-F238E27FC236}">
                    <a16:creationId xmlns:a16="http://schemas.microsoft.com/office/drawing/2014/main" id="{A8808CF7-A20F-6048-A5C3-5948802EC1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3" name="Text Box 116">
                <a:extLst>
                  <a:ext uri="{FF2B5EF4-FFF2-40B4-BE49-F238E27FC236}">
                    <a16:creationId xmlns:a16="http://schemas.microsoft.com/office/drawing/2014/main" id="{3615B133-7ADF-B149-A5EF-D48A09950B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1" name="Group 424">
              <a:extLst>
                <a:ext uri="{FF2B5EF4-FFF2-40B4-BE49-F238E27FC236}">
                  <a16:creationId xmlns:a16="http://schemas.microsoft.com/office/drawing/2014/main" id="{45EE4567-07D2-9B44-B152-A79DBA1430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62" y="1400"/>
              <a:ext cx="583" cy="664"/>
              <a:chOff x="3566" y="550"/>
              <a:chExt cx="583" cy="664"/>
            </a:xfrm>
          </p:grpSpPr>
          <p:grpSp>
            <p:nvGrpSpPr>
              <p:cNvPr id="276" name="Group 425">
                <a:extLst>
                  <a:ext uri="{FF2B5EF4-FFF2-40B4-BE49-F238E27FC236}">
                    <a16:creationId xmlns:a16="http://schemas.microsoft.com/office/drawing/2014/main" id="{E722A2E6-A5F4-6C41-B802-1B3176A542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9" name="Picture 426" descr="desktop_computer_stylized_medium">
                  <a:extLst>
                    <a:ext uri="{FF2B5EF4-FFF2-40B4-BE49-F238E27FC236}">
                      <a16:creationId xmlns:a16="http://schemas.microsoft.com/office/drawing/2014/main" id="{8B6EAA10-F9D8-724F-94C8-D4E4B57A04F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0" name="Freeform 427">
                  <a:extLst>
                    <a:ext uri="{FF2B5EF4-FFF2-40B4-BE49-F238E27FC236}">
                      <a16:creationId xmlns:a16="http://schemas.microsoft.com/office/drawing/2014/main" id="{1E93A55D-6DF6-C544-9512-0E02D9C496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7" name="Rectangle 115">
                <a:extLst>
                  <a:ext uri="{FF2B5EF4-FFF2-40B4-BE49-F238E27FC236}">
                    <a16:creationId xmlns:a16="http://schemas.microsoft.com/office/drawing/2014/main" id="{1B535841-0794-1B43-AB50-A8A2B89E4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8" name="Text Box 116">
                <a:extLst>
                  <a:ext uri="{FF2B5EF4-FFF2-40B4-BE49-F238E27FC236}">
                    <a16:creationId xmlns:a16="http://schemas.microsoft.com/office/drawing/2014/main" id="{08BD580D-BB58-674F-BF51-73AD02F8ED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2" name="Group 430">
              <a:extLst>
                <a:ext uri="{FF2B5EF4-FFF2-40B4-BE49-F238E27FC236}">
                  <a16:creationId xmlns:a16="http://schemas.microsoft.com/office/drawing/2014/main" id="{34A2D0BA-C196-4942-B7CA-678581CB51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74" y="1880"/>
              <a:ext cx="583" cy="664"/>
              <a:chOff x="3566" y="550"/>
              <a:chExt cx="583" cy="664"/>
            </a:xfrm>
          </p:grpSpPr>
          <p:grpSp>
            <p:nvGrpSpPr>
              <p:cNvPr id="271" name="Group 431">
                <a:extLst>
                  <a:ext uri="{FF2B5EF4-FFF2-40B4-BE49-F238E27FC236}">
                    <a16:creationId xmlns:a16="http://schemas.microsoft.com/office/drawing/2014/main" id="{BE03D0A5-F5D7-9948-B7EA-FA5E6ADA2BB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4" name="Picture 432" descr="desktop_computer_stylized_medium">
                  <a:extLst>
                    <a:ext uri="{FF2B5EF4-FFF2-40B4-BE49-F238E27FC236}">
                      <a16:creationId xmlns:a16="http://schemas.microsoft.com/office/drawing/2014/main" id="{CE464295-B889-1B47-A8D7-3556B2AAAD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5" name="Freeform 433">
                  <a:extLst>
                    <a:ext uri="{FF2B5EF4-FFF2-40B4-BE49-F238E27FC236}">
                      <a16:creationId xmlns:a16="http://schemas.microsoft.com/office/drawing/2014/main" id="{C77332B6-93C9-A042-A591-13DCD23AA5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2" name="Rectangle 115">
                <a:extLst>
                  <a:ext uri="{FF2B5EF4-FFF2-40B4-BE49-F238E27FC236}">
                    <a16:creationId xmlns:a16="http://schemas.microsoft.com/office/drawing/2014/main" id="{F6E9263B-5B99-914A-B779-F129D9C7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3" name="Text Box 116">
                <a:extLst>
                  <a:ext uri="{FF2B5EF4-FFF2-40B4-BE49-F238E27FC236}">
                    <a16:creationId xmlns:a16="http://schemas.microsoft.com/office/drawing/2014/main" id="{E6ADB34B-0590-DF41-A12D-070F82E8AE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3" name="Group 436">
              <a:extLst>
                <a:ext uri="{FF2B5EF4-FFF2-40B4-BE49-F238E27FC236}">
                  <a16:creationId xmlns:a16="http://schemas.microsoft.com/office/drawing/2014/main" id="{1E0B8E86-E363-7347-AAB0-795D10C2D2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91" y="2540"/>
              <a:ext cx="583" cy="664"/>
              <a:chOff x="3566" y="550"/>
              <a:chExt cx="583" cy="664"/>
            </a:xfrm>
          </p:grpSpPr>
          <p:grpSp>
            <p:nvGrpSpPr>
              <p:cNvPr id="266" name="Group 437">
                <a:extLst>
                  <a:ext uri="{FF2B5EF4-FFF2-40B4-BE49-F238E27FC236}">
                    <a16:creationId xmlns:a16="http://schemas.microsoft.com/office/drawing/2014/main" id="{AC5F831C-0C35-C549-B51D-4296B8B8B9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9" name="Picture 438" descr="desktop_computer_stylized_medium">
                  <a:extLst>
                    <a:ext uri="{FF2B5EF4-FFF2-40B4-BE49-F238E27FC236}">
                      <a16:creationId xmlns:a16="http://schemas.microsoft.com/office/drawing/2014/main" id="{AD14A203-3912-324B-BE4F-9D6A4285CEC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0" name="Freeform 439">
                  <a:extLst>
                    <a:ext uri="{FF2B5EF4-FFF2-40B4-BE49-F238E27FC236}">
                      <a16:creationId xmlns:a16="http://schemas.microsoft.com/office/drawing/2014/main" id="{9E88436B-4E0D-D149-A214-D937D45DE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7" name="Rectangle 115">
                <a:extLst>
                  <a:ext uri="{FF2B5EF4-FFF2-40B4-BE49-F238E27FC236}">
                    <a16:creationId xmlns:a16="http://schemas.microsoft.com/office/drawing/2014/main" id="{0DEA31A9-2C76-564E-B16F-DBD697177E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8" name="Text Box 116">
                <a:extLst>
                  <a:ext uri="{FF2B5EF4-FFF2-40B4-BE49-F238E27FC236}">
                    <a16:creationId xmlns:a16="http://schemas.microsoft.com/office/drawing/2014/main" id="{7655A215-ADF5-8C47-8D04-DDBF56AFD7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4" name="Group 442">
              <a:extLst>
                <a:ext uri="{FF2B5EF4-FFF2-40B4-BE49-F238E27FC236}">
                  <a16:creationId xmlns:a16="http://schemas.microsoft.com/office/drawing/2014/main" id="{30600299-25CF-4A4E-8A3B-15590AC954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46" y="3446"/>
              <a:ext cx="583" cy="664"/>
              <a:chOff x="3566" y="550"/>
              <a:chExt cx="583" cy="664"/>
            </a:xfrm>
          </p:grpSpPr>
          <p:grpSp>
            <p:nvGrpSpPr>
              <p:cNvPr id="261" name="Group 443">
                <a:extLst>
                  <a:ext uri="{FF2B5EF4-FFF2-40B4-BE49-F238E27FC236}">
                    <a16:creationId xmlns:a16="http://schemas.microsoft.com/office/drawing/2014/main" id="{116521D6-39B6-ED4D-BF9D-4EDC84BB43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4" name="Picture 444" descr="desktop_computer_stylized_medium">
                  <a:extLst>
                    <a:ext uri="{FF2B5EF4-FFF2-40B4-BE49-F238E27FC236}">
                      <a16:creationId xmlns:a16="http://schemas.microsoft.com/office/drawing/2014/main" id="{B764D5A2-AAF9-6F4A-AD12-7AF1E69A92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5" name="Freeform 445">
                  <a:extLst>
                    <a:ext uri="{FF2B5EF4-FFF2-40B4-BE49-F238E27FC236}">
                      <a16:creationId xmlns:a16="http://schemas.microsoft.com/office/drawing/2014/main" id="{1CF12910-951A-5444-81F3-DDC16C951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2" name="Rectangle 115">
                <a:extLst>
                  <a:ext uri="{FF2B5EF4-FFF2-40B4-BE49-F238E27FC236}">
                    <a16:creationId xmlns:a16="http://schemas.microsoft.com/office/drawing/2014/main" id="{E6B060FF-D007-3348-A6C9-A56534FB0E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3" name="Text Box 116">
                <a:extLst>
                  <a:ext uri="{FF2B5EF4-FFF2-40B4-BE49-F238E27FC236}">
                    <a16:creationId xmlns:a16="http://schemas.microsoft.com/office/drawing/2014/main" id="{D67C13D0-AC42-8E4B-9B42-5CEAC13028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5" name="Group 448">
              <a:extLst>
                <a:ext uri="{FF2B5EF4-FFF2-40B4-BE49-F238E27FC236}">
                  <a16:creationId xmlns:a16="http://schemas.microsoft.com/office/drawing/2014/main" id="{8E0DD129-7A33-3E4A-8455-FC51B1CF67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05" y="3056"/>
              <a:ext cx="583" cy="664"/>
              <a:chOff x="3566" y="550"/>
              <a:chExt cx="583" cy="664"/>
            </a:xfrm>
          </p:grpSpPr>
          <p:grpSp>
            <p:nvGrpSpPr>
              <p:cNvPr id="256" name="Group 449">
                <a:extLst>
                  <a:ext uri="{FF2B5EF4-FFF2-40B4-BE49-F238E27FC236}">
                    <a16:creationId xmlns:a16="http://schemas.microsoft.com/office/drawing/2014/main" id="{90AB032A-A3B7-3748-9489-8C4F915581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59" name="Picture 450" descr="desktop_computer_stylized_medium">
                  <a:extLst>
                    <a:ext uri="{FF2B5EF4-FFF2-40B4-BE49-F238E27FC236}">
                      <a16:creationId xmlns:a16="http://schemas.microsoft.com/office/drawing/2014/main" id="{DE476DC9-0E4F-314D-82DF-D6027FE6D11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0" name="Freeform 451">
                  <a:extLst>
                    <a:ext uri="{FF2B5EF4-FFF2-40B4-BE49-F238E27FC236}">
                      <a16:creationId xmlns:a16="http://schemas.microsoft.com/office/drawing/2014/main" id="{234ABE2F-A8B4-8542-94E8-78DDE67E3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57" name="Rectangle 115">
                <a:extLst>
                  <a:ext uri="{FF2B5EF4-FFF2-40B4-BE49-F238E27FC236}">
                    <a16:creationId xmlns:a16="http://schemas.microsoft.com/office/drawing/2014/main" id="{B0E02959-4482-944E-9351-976262974C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58" name="Text Box 116">
                <a:extLst>
                  <a:ext uri="{FF2B5EF4-FFF2-40B4-BE49-F238E27FC236}">
                    <a16:creationId xmlns:a16="http://schemas.microsoft.com/office/drawing/2014/main" id="{53D455CA-494C-3941-B909-EFE07A9B71F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16" name="Rectangle 3">
            <a:extLst>
              <a:ext uri="{FF2B5EF4-FFF2-40B4-BE49-F238E27FC236}">
                <a16:creationId xmlns:a16="http://schemas.microsoft.com/office/drawing/2014/main" id="{D5E2CE3F-09DC-EA40-ABE5-ED6ACF8FB8D5}"/>
              </a:ext>
            </a:extLst>
          </p:cNvPr>
          <p:cNvSpPr txBox="1">
            <a:spLocks noChangeArrowheads="1"/>
          </p:cNvSpPr>
          <p:nvPr/>
        </p:nvSpPr>
        <p:spPr>
          <a:xfrm>
            <a:off x="660265" y="1387147"/>
            <a:ext cx="567403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mailbox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contains incoming messages for user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queue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 outgoing (to be sent) mail messages</a:t>
            </a: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protocol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between mail servers to send email messages</a:t>
            </a:r>
          </a:p>
          <a:p>
            <a:pPr marL="411163" marR="0" lvl="0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mail server</a:t>
            </a:r>
          </a:p>
          <a:p>
            <a:pPr marL="411163" marR="0" lvl="0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“server”: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receiving mail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5D9358-DFF3-6B4F-B793-C73142424C20}"/>
              </a:ext>
            </a:extLst>
          </p:cNvPr>
          <p:cNvGrpSpPr/>
          <p:nvPr/>
        </p:nvGrpSpPr>
        <p:grpSpPr>
          <a:xfrm>
            <a:off x="7171111" y="1995054"/>
            <a:ext cx="3710247" cy="3732412"/>
            <a:chOff x="7171111" y="1995054"/>
            <a:chExt cx="3710247" cy="37324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BE430A9-6EC8-E04E-AC1F-E5B6080D4994}"/>
                </a:ext>
              </a:extLst>
            </p:cNvPr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240D5A6-234E-E146-AB2C-E5F301108500}"/>
                </a:ext>
              </a:extLst>
            </p:cNvPr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BD61EF7B-A2A1-9B4E-A736-BF8BBEA6BDD9}"/>
                </a:ext>
              </a:extLst>
            </p:cNvPr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259EEA6-9689-C04D-BD3F-CF04D4B88165}"/>
                </a:ext>
              </a:extLst>
            </p:cNvPr>
            <p:cNvSpPr/>
            <p:nvPr/>
          </p:nvSpPr>
          <p:spPr>
            <a:xfrm>
              <a:off x="9651074" y="529520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F01800ED-B4E3-D244-99D3-D843C53AC930}"/>
              </a:ext>
            </a:extLst>
          </p:cNvPr>
          <p:cNvGrpSpPr/>
          <p:nvPr/>
        </p:nvGrpSpPr>
        <p:grpSpPr>
          <a:xfrm>
            <a:off x="7223758" y="2263832"/>
            <a:ext cx="3272445" cy="4031670"/>
            <a:chOff x="7171111" y="1995054"/>
            <a:chExt cx="3272445" cy="4031670"/>
          </a:xfrm>
        </p:grpSpPr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1AE66534-1742-4D4D-A771-2684958A7DEB}"/>
                </a:ext>
              </a:extLst>
            </p:cNvPr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89210E69-0F0D-A54E-BE3D-5898333A054A}"/>
                </a:ext>
              </a:extLst>
            </p:cNvPr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D90FA906-1714-D741-9807-A174108A555D}"/>
                </a:ext>
              </a:extLst>
            </p:cNvPr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FC5F6C4F-12A6-3249-823E-31B999516BF6}"/>
                </a:ext>
              </a:extLst>
            </p:cNvPr>
            <p:cNvSpPr/>
            <p:nvPr/>
          </p:nvSpPr>
          <p:spPr>
            <a:xfrm>
              <a:off x="9590116" y="5594462"/>
              <a:ext cx="759227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E7737B7-4792-4C4D-ADC2-1233AEC89C9C}"/>
              </a:ext>
            </a:extLst>
          </p:cNvPr>
          <p:cNvGrpSpPr/>
          <p:nvPr/>
        </p:nvGrpSpPr>
        <p:grpSpPr>
          <a:xfrm>
            <a:off x="6988233" y="2128058"/>
            <a:ext cx="2391295" cy="1864822"/>
            <a:chOff x="6988233" y="2128058"/>
            <a:chExt cx="2391295" cy="186482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9B212E0-3D25-5C48-91EF-9330F70E0B9C}"/>
                </a:ext>
              </a:extLst>
            </p:cNvPr>
            <p:cNvSpPr/>
            <p:nvPr/>
          </p:nvSpPr>
          <p:spPr>
            <a:xfrm>
              <a:off x="8262851" y="212805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403B798-6196-3C4A-B374-5D484B4CC8E5}"/>
                </a:ext>
              </a:extLst>
            </p:cNvPr>
            <p:cNvSpPr/>
            <p:nvPr/>
          </p:nvSpPr>
          <p:spPr>
            <a:xfrm>
              <a:off x="8298873" y="337773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C60CAC5E-6F7C-8B4C-90CB-74107EEAC9E4}"/>
                </a:ext>
              </a:extLst>
            </p:cNvPr>
            <p:cNvSpPr/>
            <p:nvPr/>
          </p:nvSpPr>
          <p:spPr>
            <a:xfrm>
              <a:off x="6988233" y="2781993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39" name="Slide Number Placeholder 2">
            <a:extLst>
              <a:ext uri="{FF2B5EF4-FFF2-40B4-BE49-F238E27FC236}">
                <a16:creationId xmlns:a16="http://schemas.microsoft.com/office/drawing/2014/main" id="{01EA6896-ADAC-0A4A-9F59-CC5D8AE36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SMTP RFC </a:t>
            </a:r>
            <a:r>
              <a:rPr lang="en-US" altLang="en-US" sz="3200" dirty="0">
                <a:cs typeface="Calibri" panose="020F0502020204030204" pitchFamily="34" charset="0"/>
              </a:rPr>
              <a:t>(5321)</a:t>
            </a:r>
            <a:endParaRPr lang="en-US" sz="4400" dirty="0"/>
          </a:p>
        </p:txBody>
      </p:sp>
      <p:sp>
        <p:nvSpPr>
          <p:cNvPr id="215" name="Rectangle 3">
            <a:extLst>
              <a:ext uri="{FF2B5EF4-FFF2-40B4-BE49-F238E27FC236}">
                <a16:creationId xmlns:a16="http://schemas.microsoft.com/office/drawing/2014/main" id="{38D73E7D-6683-3B49-B9F1-F60777D45BFB}"/>
              </a:ext>
            </a:extLst>
          </p:cNvPr>
          <p:cNvSpPr txBox="1">
            <a:spLocks noChangeArrowheads="1"/>
          </p:cNvSpPr>
          <p:nvPr/>
        </p:nvSpPr>
        <p:spPr>
          <a:xfrm>
            <a:off x="693827" y="1364343"/>
            <a:ext cx="688738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uses TCP to reliably transfer email message from client (mail server initiating connection) to server, port 25</a:t>
            </a:r>
          </a:p>
          <a:p>
            <a:pPr marL="695325" marR="0" lvl="1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direct transfer: sending server (acting like client) to receiving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three phases of transfer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handshaking (greeting)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transfer of messages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closure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command/response interaction (like HTTP)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commands: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ASCII text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response: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status code and phrase</a:t>
            </a:r>
          </a:p>
        </p:txBody>
      </p:sp>
      <p:sp>
        <p:nvSpPr>
          <p:cNvPr id="5" name="Line 15">
            <a:extLst>
              <a:ext uri="{FF2B5EF4-FFF2-40B4-BE49-F238E27FC236}">
                <a16:creationId xmlns:a16="http://schemas.microsoft.com/office/drawing/2014/main" id="{9DD85366-88DE-C542-88D9-20C49121DBD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9590" y="1806759"/>
            <a:ext cx="0" cy="4494287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Line 16">
            <a:extLst>
              <a:ext uri="{FF2B5EF4-FFF2-40B4-BE49-F238E27FC236}">
                <a16:creationId xmlns:a16="http://schemas.microsoft.com/office/drawing/2014/main" id="{7FC5AA52-7805-5447-B85E-FDF51CDDE3EF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50277" y="1800409"/>
            <a:ext cx="0" cy="4450761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Line 17">
            <a:extLst>
              <a:ext uri="{FF2B5EF4-FFF2-40B4-BE49-F238E27FC236}">
                <a16:creationId xmlns:a16="http://schemas.microsoft.com/office/drawing/2014/main" id="{35C19D9B-6414-7C40-AE68-D886427A018E}"/>
              </a:ext>
            </a:extLst>
          </p:cNvPr>
          <p:cNvSpPr>
            <a:spLocks noChangeShapeType="1"/>
          </p:cNvSpPr>
          <p:nvPr/>
        </p:nvSpPr>
        <p:spPr bwMode="auto">
          <a:xfrm>
            <a:off x="9773877" y="2038535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Line 18">
            <a:extLst>
              <a:ext uri="{FF2B5EF4-FFF2-40B4-BE49-F238E27FC236}">
                <a16:creationId xmlns:a16="http://schemas.microsoft.com/office/drawing/2014/main" id="{07450D17-7F6B-0642-8980-25D2524CF94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776216" y="2443434"/>
            <a:ext cx="1673225" cy="403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Line 19">
            <a:extLst>
              <a:ext uri="{FF2B5EF4-FFF2-40B4-BE49-F238E27FC236}">
                <a16:creationId xmlns:a16="http://schemas.microsoft.com/office/drawing/2014/main" id="{0BF8BD6C-738E-9C48-AE64-45C8CCA0DAD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84153" y="2951434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Line 23">
            <a:extLst>
              <a:ext uri="{FF2B5EF4-FFF2-40B4-BE49-F238E27FC236}">
                <a16:creationId xmlns:a16="http://schemas.microsoft.com/office/drawing/2014/main" id="{7FDF6CF0-39AA-704E-A46D-6894CBE86170}"/>
              </a:ext>
            </a:extLst>
          </p:cNvPr>
          <p:cNvSpPr>
            <a:spLocks noChangeShapeType="1"/>
          </p:cNvSpPr>
          <p:nvPr/>
        </p:nvSpPr>
        <p:spPr bwMode="auto">
          <a:xfrm>
            <a:off x="9369065" y="2013135"/>
            <a:ext cx="390525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Box 24">
            <a:extLst>
              <a:ext uri="{FF2B5EF4-FFF2-40B4-BE49-F238E27FC236}">
                <a16:creationId xmlns:a16="http://schemas.microsoft.com/office/drawing/2014/main" id="{0D81911D-90C6-0740-89E6-FCC1C8669E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9576" y="1681861"/>
            <a:ext cx="136370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initiate TCP</a:t>
            </a: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connection</a:t>
            </a:r>
          </a:p>
        </p:txBody>
      </p:sp>
      <p:sp>
        <p:nvSpPr>
          <p:cNvPr id="15" name="AutoShape 25">
            <a:extLst>
              <a:ext uri="{FF2B5EF4-FFF2-40B4-BE49-F238E27FC236}">
                <a16:creationId xmlns:a16="http://schemas.microsoft.com/office/drawing/2014/main" id="{D39D69F5-CE1C-8841-A745-AB48B82D86C3}"/>
              </a:ext>
            </a:extLst>
          </p:cNvPr>
          <p:cNvSpPr>
            <a:spLocks/>
          </p:cNvSpPr>
          <p:nvPr/>
        </p:nvSpPr>
        <p:spPr bwMode="auto">
          <a:xfrm>
            <a:off x="9504002" y="2063935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" name="Text Box 26">
            <a:extLst>
              <a:ext uri="{FF2B5EF4-FFF2-40B4-BE49-F238E27FC236}">
                <a16:creationId xmlns:a16="http://schemas.microsoft.com/office/drawing/2014/main" id="{22E819B2-D05E-114A-A16B-079A0196A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8028" y="2241821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RTT</a:t>
            </a:r>
          </a:p>
        </p:txBody>
      </p:sp>
      <p:sp>
        <p:nvSpPr>
          <p:cNvPr id="17" name="Line 27">
            <a:extLst>
              <a:ext uri="{FF2B5EF4-FFF2-40B4-BE49-F238E27FC236}">
                <a16:creationId xmlns:a16="http://schemas.microsoft.com/office/drawing/2014/main" id="{DED47AD4-A4E5-D643-BEC4-36C82849822C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4903" y="2884759"/>
            <a:ext cx="354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Box 37">
            <a:extLst>
              <a:ext uri="{FF2B5EF4-FFF2-40B4-BE49-F238E27FC236}">
                <a16:creationId xmlns:a16="http://schemas.microsoft.com/office/drawing/2014/main" id="{F2867BB2-60F5-864A-8E27-42D477CE11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3670" y="5983183"/>
            <a:ext cx="663964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time</a:t>
            </a:r>
          </a:p>
        </p:txBody>
      </p:sp>
      <p:grpSp>
        <p:nvGrpSpPr>
          <p:cNvPr id="25" name="Group 43">
            <a:extLst>
              <a:ext uri="{FF2B5EF4-FFF2-40B4-BE49-F238E27FC236}">
                <a16:creationId xmlns:a16="http://schemas.microsoft.com/office/drawing/2014/main" id="{3D5C236C-8782-D645-9D62-5F8367661898}"/>
              </a:ext>
            </a:extLst>
          </p:cNvPr>
          <p:cNvGrpSpPr>
            <a:grpSpLocks/>
          </p:cNvGrpSpPr>
          <p:nvPr/>
        </p:nvGrpSpPr>
        <p:grpSpPr bwMode="auto">
          <a:xfrm>
            <a:off x="11321502" y="1113906"/>
            <a:ext cx="302736" cy="620580"/>
            <a:chOff x="4140" y="429"/>
            <a:chExt cx="1425" cy="2396"/>
          </a:xfrm>
        </p:grpSpPr>
        <p:sp>
          <p:nvSpPr>
            <p:cNvPr id="26" name="Freeform 44">
              <a:extLst>
                <a:ext uri="{FF2B5EF4-FFF2-40B4-BE49-F238E27FC236}">
                  <a16:creationId xmlns:a16="http://schemas.microsoft.com/office/drawing/2014/main" id="{3D7FD269-66F0-3A46-BC26-B1B48C1EC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5">
              <a:extLst>
                <a:ext uri="{FF2B5EF4-FFF2-40B4-BE49-F238E27FC236}">
                  <a16:creationId xmlns:a16="http://schemas.microsoft.com/office/drawing/2014/main" id="{499BD07C-348D-EE47-8262-97587EBC3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Freeform 46">
              <a:extLst>
                <a:ext uri="{FF2B5EF4-FFF2-40B4-BE49-F238E27FC236}">
                  <a16:creationId xmlns:a16="http://schemas.microsoft.com/office/drawing/2014/main" id="{6ADDA8D7-383A-D440-BC8C-29623DD19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47">
              <a:extLst>
                <a:ext uri="{FF2B5EF4-FFF2-40B4-BE49-F238E27FC236}">
                  <a16:creationId xmlns:a16="http://schemas.microsoft.com/office/drawing/2014/main" id="{221B896F-4BCD-BC48-AD88-C33440B17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48">
              <a:extLst>
                <a:ext uri="{FF2B5EF4-FFF2-40B4-BE49-F238E27FC236}">
                  <a16:creationId xmlns:a16="http://schemas.microsoft.com/office/drawing/2014/main" id="{4E3B542B-3515-614D-AC0F-5446B6428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1" name="Group 49">
              <a:extLst>
                <a:ext uri="{FF2B5EF4-FFF2-40B4-BE49-F238E27FC236}">
                  <a16:creationId xmlns:a16="http://schemas.microsoft.com/office/drawing/2014/main" id="{3F1A063C-0F0D-D342-925F-8A37EF918A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6" name="AutoShape 50">
                <a:extLst>
                  <a:ext uri="{FF2B5EF4-FFF2-40B4-BE49-F238E27FC236}">
                    <a16:creationId xmlns:a16="http://schemas.microsoft.com/office/drawing/2014/main" id="{365C2571-C0AC-DD4F-8C0B-E0135B6B3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7" name="AutoShape 51">
                <a:extLst>
                  <a:ext uri="{FF2B5EF4-FFF2-40B4-BE49-F238E27FC236}">
                    <a16:creationId xmlns:a16="http://schemas.microsoft.com/office/drawing/2014/main" id="{2E2E375F-F5BB-7048-98A7-F20398811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" name="Rectangle 52">
              <a:extLst>
                <a:ext uri="{FF2B5EF4-FFF2-40B4-BE49-F238E27FC236}">
                  <a16:creationId xmlns:a16="http://schemas.microsoft.com/office/drawing/2014/main" id="{599276A5-9097-4F48-BD66-F55248A53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" name="Group 53">
              <a:extLst>
                <a:ext uri="{FF2B5EF4-FFF2-40B4-BE49-F238E27FC236}">
                  <a16:creationId xmlns:a16="http://schemas.microsoft.com/office/drawing/2014/main" id="{E8493614-E5BF-3C4B-A69C-B0D2B204F3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4" name="AutoShape 54">
                <a:extLst>
                  <a:ext uri="{FF2B5EF4-FFF2-40B4-BE49-F238E27FC236}">
                    <a16:creationId xmlns:a16="http://schemas.microsoft.com/office/drawing/2014/main" id="{53114F52-1575-9749-8952-D2DCC610E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5" name="AutoShape 55">
                <a:extLst>
                  <a:ext uri="{FF2B5EF4-FFF2-40B4-BE49-F238E27FC236}">
                    <a16:creationId xmlns:a16="http://schemas.microsoft.com/office/drawing/2014/main" id="{DB62F37B-A7AE-8743-A129-954FFFE62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" name="Rectangle 56">
              <a:extLst>
                <a:ext uri="{FF2B5EF4-FFF2-40B4-BE49-F238E27FC236}">
                  <a16:creationId xmlns:a16="http://schemas.microsoft.com/office/drawing/2014/main" id="{2D963FA1-A98D-9146-9517-70D64C4EA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" name="Rectangle 57">
              <a:extLst>
                <a:ext uri="{FF2B5EF4-FFF2-40B4-BE49-F238E27FC236}">
                  <a16:creationId xmlns:a16="http://schemas.microsoft.com/office/drawing/2014/main" id="{7B009C8F-02A4-8847-B0EA-D16645DBB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" name="Group 58">
              <a:extLst>
                <a:ext uri="{FF2B5EF4-FFF2-40B4-BE49-F238E27FC236}">
                  <a16:creationId xmlns:a16="http://schemas.microsoft.com/office/drawing/2014/main" id="{B1F1EC6C-CC95-F941-9E85-C17672F094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2" name="AutoShape 59">
                <a:extLst>
                  <a:ext uri="{FF2B5EF4-FFF2-40B4-BE49-F238E27FC236}">
                    <a16:creationId xmlns:a16="http://schemas.microsoft.com/office/drawing/2014/main" id="{7CAD6A00-FCBF-E349-9263-787D78926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" name="AutoShape 60">
                <a:extLst>
                  <a:ext uri="{FF2B5EF4-FFF2-40B4-BE49-F238E27FC236}">
                    <a16:creationId xmlns:a16="http://schemas.microsoft.com/office/drawing/2014/main" id="{8338FE16-5897-AD45-8114-892D80B4C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" name="Freeform 61">
              <a:extLst>
                <a:ext uri="{FF2B5EF4-FFF2-40B4-BE49-F238E27FC236}">
                  <a16:creationId xmlns:a16="http://schemas.microsoft.com/office/drawing/2014/main" id="{3BECD43D-8173-6E4A-B0C1-C8A765BA3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8" name="Group 62">
              <a:extLst>
                <a:ext uri="{FF2B5EF4-FFF2-40B4-BE49-F238E27FC236}">
                  <a16:creationId xmlns:a16="http://schemas.microsoft.com/office/drawing/2014/main" id="{75BFA42A-D868-E642-8EE5-F73001FC89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0" name="AutoShape 63">
                <a:extLst>
                  <a:ext uri="{FF2B5EF4-FFF2-40B4-BE49-F238E27FC236}">
                    <a16:creationId xmlns:a16="http://schemas.microsoft.com/office/drawing/2014/main" id="{76ACB339-3800-EF48-8BAE-12EDC0FAB2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" name="AutoShape 64">
                <a:extLst>
                  <a:ext uri="{FF2B5EF4-FFF2-40B4-BE49-F238E27FC236}">
                    <a16:creationId xmlns:a16="http://schemas.microsoft.com/office/drawing/2014/main" id="{8E15701E-130D-7A4D-939B-7886ED0C9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9" name="Rectangle 65">
              <a:extLst>
                <a:ext uri="{FF2B5EF4-FFF2-40B4-BE49-F238E27FC236}">
                  <a16:creationId xmlns:a16="http://schemas.microsoft.com/office/drawing/2014/main" id="{6CCE6F19-24CA-4043-A2B7-7D60C738C5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2A28341F-5DEB-B44C-88F8-74F23A6359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EDFA6B41-9630-9F47-ABC3-C73882883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Oval 68">
              <a:extLst>
                <a:ext uri="{FF2B5EF4-FFF2-40B4-BE49-F238E27FC236}">
                  <a16:creationId xmlns:a16="http://schemas.microsoft.com/office/drawing/2014/main" id="{1C7176F1-ECE1-E74E-B7C8-7797741E6F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" name="Freeform 69">
              <a:extLst>
                <a:ext uri="{FF2B5EF4-FFF2-40B4-BE49-F238E27FC236}">
                  <a16:creationId xmlns:a16="http://schemas.microsoft.com/office/drawing/2014/main" id="{D66AA0EC-BC6B-344B-B4D6-64442E95A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AutoShape 70">
              <a:extLst>
                <a:ext uri="{FF2B5EF4-FFF2-40B4-BE49-F238E27FC236}">
                  <a16:creationId xmlns:a16="http://schemas.microsoft.com/office/drawing/2014/main" id="{832E4567-4C68-074B-AEA6-ACB828E35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" name="AutoShape 71">
              <a:extLst>
                <a:ext uri="{FF2B5EF4-FFF2-40B4-BE49-F238E27FC236}">
                  <a16:creationId xmlns:a16="http://schemas.microsoft.com/office/drawing/2014/main" id="{67F8A755-B9EC-9F49-95FB-E4F398021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" name="Oval 72">
              <a:extLst>
                <a:ext uri="{FF2B5EF4-FFF2-40B4-BE49-F238E27FC236}">
                  <a16:creationId xmlns:a16="http://schemas.microsoft.com/office/drawing/2014/main" id="{5906629E-4506-1E4E-9123-6965F605C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7" name="Oval 73">
              <a:extLst>
                <a:ext uri="{FF2B5EF4-FFF2-40B4-BE49-F238E27FC236}">
                  <a16:creationId xmlns:a16="http://schemas.microsoft.com/office/drawing/2014/main" id="{83F45A09-1088-1D46-AED8-76F1B32CD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8" name="Oval 74">
              <a:extLst>
                <a:ext uri="{FF2B5EF4-FFF2-40B4-BE49-F238E27FC236}">
                  <a16:creationId xmlns:a16="http://schemas.microsoft.com/office/drawing/2014/main" id="{D16667B0-47FC-D643-9889-1EEC853A4A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" name="Rectangle 75">
              <a:extLst>
                <a:ext uri="{FF2B5EF4-FFF2-40B4-BE49-F238E27FC236}">
                  <a16:creationId xmlns:a16="http://schemas.microsoft.com/office/drawing/2014/main" id="{22A86370-93A8-014B-BBD6-F67C8EE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3" name="Group 43">
            <a:extLst>
              <a:ext uri="{FF2B5EF4-FFF2-40B4-BE49-F238E27FC236}">
                <a16:creationId xmlns:a16="http://schemas.microsoft.com/office/drawing/2014/main" id="{36A665F7-DA44-AD4B-B7B6-65FA291092CF}"/>
              </a:ext>
            </a:extLst>
          </p:cNvPr>
          <p:cNvGrpSpPr>
            <a:grpSpLocks/>
          </p:cNvGrpSpPr>
          <p:nvPr/>
        </p:nvGrpSpPr>
        <p:grpSpPr bwMode="auto">
          <a:xfrm>
            <a:off x="9628476" y="1133303"/>
            <a:ext cx="302736" cy="620580"/>
            <a:chOff x="4140" y="429"/>
            <a:chExt cx="1425" cy="2396"/>
          </a:xfrm>
        </p:grpSpPr>
        <p:sp>
          <p:nvSpPr>
            <p:cNvPr id="64" name="Freeform 44">
              <a:extLst>
                <a:ext uri="{FF2B5EF4-FFF2-40B4-BE49-F238E27FC236}">
                  <a16:creationId xmlns:a16="http://schemas.microsoft.com/office/drawing/2014/main" id="{720EF6ED-B248-674A-99A4-96E903A62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Rectangle 45">
              <a:extLst>
                <a:ext uri="{FF2B5EF4-FFF2-40B4-BE49-F238E27FC236}">
                  <a16:creationId xmlns:a16="http://schemas.microsoft.com/office/drawing/2014/main" id="{38AB1A91-FBEE-3141-9930-02B3EF189F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6" name="Freeform 46">
              <a:extLst>
                <a:ext uri="{FF2B5EF4-FFF2-40B4-BE49-F238E27FC236}">
                  <a16:creationId xmlns:a16="http://schemas.microsoft.com/office/drawing/2014/main" id="{413C4E64-9257-904B-843E-0AFF647C2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 47">
              <a:extLst>
                <a:ext uri="{FF2B5EF4-FFF2-40B4-BE49-F238E27FC236}">
                  <a16:creationId xmlns:a16="http://schemas.microsoft.com/office/drawing/2014/main" id="{7FC7B94F-54BF-D841-ADBC-E458F9F0F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Rectangle 48">
              <a:extLst>
                <a:ext uri="{FF2B5EF4-FFF2-40B4-BE49-F238E27FC236}">
                  <a16:creationId xmlns:a16="http://schemas.microsoft.com/office/drawing/2014/main" id="{EB1624E1-0701-0F40-AE26-BDCD5DCEA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69" name="Group 49">
              <a:extLst>
                <a:ext uri="{FF2B5EF4-FFF2-40B4-BE49-F238E27FC236}">
                  <a16:creationId xmlns:a16="http://schemas.microsoft.com/office/drawing/2014/main" id="{CAC021DC-E11F-DC42-9412-BD2C0C399B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4" name="AutoShape 50">
                <a:extLst>
                  <a:ext uri="{FF2B5EF4-FFF2-40B4-BE49-F238E27FC236}">
                    <a16:creationId xmlns:a16="http://schemas.microsoft.com/office/drawing/2014/main" id="{8D780C67-4BAA-7E49-96F5-16CC585637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5" name="AutoShape 51">
                <a:extLst>
                  <a:ext uri="{FF2B5EF4-FFF2-40B4-BE49-F238E27FC236}">
                    <a16:creationId xmlns:a16="http://schemas.microsoft.com/office/drawing/2014/main" id="{78C123FD-3471-EF45-B37D-E38208348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0" name="Rectangle 52">
              <a:extLst>
                <a:ext uri="{FF2B5EF4-FFF2-40B4-BE49-F238E27FC236}">
                  <a16:creationId xmlns:a16="http://schemas.microsoft.com/office/drawing/2014/main" id="{5A2221CB-BA38-7749-9467-FA3B7AED94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1" name="Group 53">
              <a:extLst>
                <a:ext uri="{FF2B5EF4-FFF2-40B4-BE49-F238E27FC236}">
                  <a16:creationId xmlns:a16="http://schemas.microsoft.com/office/drawing/2014/main" id="{6065AE00-0D61-7C4C-900C-0CFE2BE0D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2" name="AutoShape 54">
                <a:extLst>
                  <a:ext uri="{FF2B5EF4-FFF2-40B4-BE49-F238E27FC236}">
                    <a16:creationId xmlns:a16="http://schemas.microsoft.com/office/drawing/2014/main" id="{4A448B66-F817-A745-8EA1-C03EF50CFD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3" name="AutoShape 55">
                <a:extLst>
                  <a:ext uri="{FF2B5EF4-FFF2-40B4-BE49-F238E27FC236}">
                    <a16:creationId xmlns:a16="http://schemas.microsoft.com/office/drawing/2014/main" id="{A620699C-DAD6-F445-AAE7-28E005A0DF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2" name="Rectangle 56">
              <a:extLst>
                <a:ext uri="{FF2B5EF4-FFF2-40B4-BE49-F238E27FC236}">
                  <a16:creationId xmlns:a16="http://schemas.microsoft.com/office/drawing/2014/main" id="{4670FC57-F525-D849-A249-FF7598EB7F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3" name="Rectangle 57">
              <a:extLst>
                <a:ext uri="{FF2B5EF4-FFF2-40B4-BE49-F238E27FC236}">
                  <a16:creationId xmlns:a16="http://schemas.microsoft.com/office/drawing/2014/main" id="{23434908-EF71-6241-8890-49973F488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4" name="Group 58">
              <a:extLst>
                <a:ext uri="{FF2B5EF4-FFF2-40B4-BE49-F238E27FC236}">
                  <a16:creationId xmlns:a16="http://schemas.microsoft.com/office/drawing/2014/main" id="{0BEED104-A0C2-604F-ADB7-7A0CC2B521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0" name="AutoShape 59">
                <a:extLst>
                  <a:ext uri="{FF2B5EF4-FFF2-40B4-BE49-F238E27FC236}">
                    <a16:creationId xmlns:a16="http://schemas.microsoft.com/office/drawing/2014/main" id="{0BC08FA1-E25B-8D4E-A5C0-77901B325B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91" name="AutoShape 60">
                <a:extLst>
                  <a:ext uri="{FF2B5EF4-FFF2-40B4-BE49-F238E27FC236}">
                    <a16:creationId xmlns:a16="http://schemas.microsoft.com/office/drawing/2014/main" id="{C4D23A96-8BA2-7D4B-81E9-EC31FC87ED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5" name="Freeform 61">
              <a:extLst>
                <a:ext uri="{FF2B5EF4-FFF2-40B4-BE49-F238E27FC236}">
                  <a16:creationId xmlns:a16="http://schemas.microsoft.com/office/drawing/2014/main" id="{B18E03CB-6F6A-3E47-B686-EC972ED9F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6" name="Group 62">
              <a:extLst>
                <a:ext uri="{FF2B5EF4-FFF2-40B4-BE49-F238E27FC236}">
                  <a16:creationId xmlns:a16="http://schemas.microsoft.com/office/drawing/2014/main" id="{EF110DE7-64A5-1A4C-8A85-F37C7799C5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8" name="AutoShape 63">
                <a:extLst>
                  <a:ext uri="{FF2B5EF4-FFF2-40B4-BE49-F238E27FC236}">
                    <a16:creationId xmlns:a16="http://schemas.microsoft.com/office/drawing/2014/main" id="{327C23D1-08FF-2743-89A8-0F6315DB84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9" name="AutoShape 64">
                <a:extLst>
                  <a:ext uri="{FF2B5EF4-FFF2-40B4-BE49-F238E27FC236}">
                    <a16:creationId xmlns:a16="http://schemas.microsoft.com/office/drawing/2014/main" id="{8687BE83-72B1-2948-9845-040B8B4B04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7" name="Rectangle 65">
              <a:extLst>
                <a:ext uri="{FF2B5EF4-FFF2-40B4-BE49-F238E27FC236}">
                  <a16:creationId xmlns:a16="http://schemas.microsoft.com/office/drawing/2014/main" id="{F776310D-3544-D142-97B4-F2F00A1AC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4C033668-E94B-0E4E-BBCE-069F172D3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DC0B0478-C1D9-0046-A23B-D886AB632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Oval 68">
              <a:extLst>
                <a:ext uri="{FF2B5EF4-FFF2-40B4-BE49-F238E27FC236}">
                  <a16:creationId xmlns:a16="http://schemas.microsoft.com/office/drawing/2014/main" id="{A32BD7FF-72FE-6443-8650-0A6A334962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1" name="Freeform 69">
              <a:extLst>
                <a:ext uri="{FF2B5EF4-FFF2-40B4-BE49-F238E27FC236}">
                  <a16:creationId xmlns:a16="http://schemas.microsoft.com/office/drawing/2014/main" id="{6050B46A-99D7-BE45-AF3A-D5364444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AutoShape 70">
              <a:extLst>
                <a:ext uri="{FF2B5EF4-FFF2-40B4-BE49-F238E27FC236}">
                  <a16:creationId xmlns:a16="http://schemas.microsoft.com/office/drawing/2014/main" id="{D23062E1-60FC-864E-A235-B0A1E921D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3" name="AutoShape 71">
              <a:extLst>
                <a:ext uri="{FF2B5EF4-FFF2-40B4-BE49-F238E27FC236}">
                  <a16:creationId xmlns:a16="http://schemas.microsoft.com/office/drawing/2014/main" id="{E5263FDE-E525-C044-8987-248993FDE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4" name="Oval 72">
              <a:extLst>
                <a:ext uri="{FF2B5EF4-FFF2-40B4-BE49-F238E27FC236}">
                  <a16:creationId xmlns:a16="http://schemas.microsoft.com/office/drawing/2014/main" id="{2DA10128-E8BC-314D-954C-8A0197A01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Oval 73">
              <a:extLst>
                <a:ext uri="{FF2B5EF4-FFF2-40B4-BE49-F238E27FC236}">
                  <a16:creationId xmlns:a16="http://schemas.microsoft.com/office/drawing/2014/main" id="{3407F73C-E949-224D-965B-E440F97DD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6" name="Oval 74">
              <a:extLst>
                <a:ext uri="{FF2B5EF4-FFF2-40B4-BE49-F238E27FC236}">
                  <a16:creationId xmlns:a16="http://schemas.microsoft.com/office/drawing/2014/main" id="{B3E6374F-2478-844C-8FAE-082D84F4A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" name="Rectangle 75">
              <a:extLst>
                <a:ext uri="{FF2B5EF4-FFF2-40B4-BE49-F238E27FC236}">
                  <a16:creationId xmlns:a16="http://schemas.microsoft.com/office/drawing/2014/main" id="{6045DF2A-0FBD-094E-8F87-423339790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BAA52C1-A711-F843-BEA2-9AB59FD36A9E}"/>
              </a:ext>
            </a:extLst>
          </p:cNvPr>
          <p:cNvGrpSpPr/>
          <p:nvPr/>
        </p:nvGrpSpPr>
        <p:grpSpPr>
          <a:xfrm>
            <a:off x="7963592" y="3346866"/>
            <a:ext cx="3507671" cy="1391389"/>
            <a:chOff x="7963592" y="3346866"/>
            <a:chExt cx="3507671" cy="1391389"/>
          </a:xfrm>
        </p:grpSpPr>
        <p:sp>
          <p:nvSpPr>
            <p:cNvPr id="96" name="Line 18">
              <a:extLst>
                <a:ext uri="{FF2B5EF4-FFF2-40B4-BE49-F238E27FC236}">
                  <a16:creationId xmlns:a16="http://schemas.microsoft.com/office/drawing/2014/main" id="{DAFB71B0-CADE-A94E-B910-CA1B2F9838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778988" y="337722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Line 19">
              <a:extLst>
                <a:ext uri="{FF2B5EF4-FFF2-40B4-BE49-F238E27FC236}">
                  <a16:creationId xmlns:a16="http://schemas.microsoft.com/office/drawing/2014/main" id="{01CE800B-0C3C-BD45-ADD9-6BD2CA9B1D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86925" y="3835354"/>
              <a:ext cx="1684338" cy="3905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Line 18">
              <a:extLst>
                <a:ext uri="{FF2B5EF4-FFF2-40B4-BE49-F238E27FC236}">
                  <a16:creationId xmlns:a16="http://schemas.microsoft.com/office/drawing/2014/main" id="{56583440-860C-5248-899B-B6C0BD12C6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781759" y="429439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0D6B51D-F16D-C648-9B06-B18E393A7937}"/>
                </a:ext>
              </a:extLst>
            </p:cNvPr>
            <p:cNvSpPr txBox="1"/>
            <p:nvPr/>
          </p:nvSpPr>
          <p:spPr>
            <a:xfrm>
              <a:off x="10274100" y="3374969"/>
              <a:ext cx="54863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220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81B67B0-9202-3141-BB17-579825F0D8DB}"/>
                </a:ext>
              </a:extLst>
            </p:cNvPr>
            <p:cNvSpPr txBox="1"/>
            <p:nvPr/>
          </p:nvSpPr>
          <p:spPr>
            <a:xfrm>
              <a:off x="10110616" y="4358640"/>
              <a:ext cx="112775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250 Hello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1166F236-B330-B049-81C5-C27349358BA0}"/>
                </a:ext>
              </a:extLst>
            </p:cNvPr>
            <p:cNvSpPr txBox="1"/>
            <p:nvPr/>
          </p:nvSpPr>
          <p:spPr>
            <a:xfrm>
              <a:off x="10293496" y="3859879"/>
              <a:ext cx="6954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HELO</a:t>
              </a:r>
            </a:p>
          </p:txBody>
        </p:sp>
        <p:sp>
          <p:nvSpPr>
            <p:cNvPr id="109" name="AutoShape 25">
              <a:extLst>
                <a:ext uri="{FF2B5EF4-FFF2-40B4-BE49-F238E27FC236}">
                  <a16:creationId xmlns:a16="http://schemas.microsoft.com/office/drawing/2014/main" id="{B3532E9F-B52F-EE40-916E-F3743036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9901" y="3346866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" name="Text Box 26">
              <a:extLst>
                <a:ext uri="{FF2B5EF4-FFF2-40B4-BE49-F238E27FC236}">
                  <a16:creationId xmlns:a16="http://schemas.microsoft.com/office/drawing/2014/main" id="{3B861658-DE9B-9046-ACBD-7560EACF06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63592" y="3757509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SMTP handshaking</a:t>
              </a:r>
            </a:p>
          </p:txBody>
        </p:sp>
      </p:grpSp>
      <p:sp>
        <p:nvSpPr>
          <p:cNvPr id="111" name="Text Box 24">
            <a:extLst>
              <a:ext uri="{FF2B5EF4-FFF2-40B4-BE49-F238E27FC236}">
                <a16:creationId xmlns:a16="http://schemas.microsoft.com/office/drawing/2014/main" id="{1AB225C5-3897-CE47-9E7A-F5B2FC51E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837" y="2515905"/>
            <a:ext cx="2192308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connection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initiated</a:t>
            </a:r>
          </a:p>
        </p:txBody>
      </p:sp>
      <p:sp>
        <p:nvSpPr>
          <p:cNvPr id="112" name="Text Box 37">
            <a:extLst>
              <a:ext uri="{FF2B5EF4-FFF2-40B4-BE49-F238E27FC236}">
                <a16:creationId xmlns:a16="http://schemas.microsoft.com/office/drawing/2014/main" id="{40F2207E-339D-D64D-83CD-4CF07C6412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9284" y="482929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“client”</a:t>
            </a: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SMTP server</a:t>
            </a:r>
          </a:p>
        </p:txBody>
      </p:sp>
      <p:sp>
        <p:nvSpPr>
          <p:cNvPr id="113" name="Text Box 37">
            <a:extLst>
              <a:ext uri="{FF2B5EF4-FFF2-40B4-BE49-F238E27FC236}">
                <a16:creationId xmlns:a16="http://schemas.microsoft.com/office/drawing/2014/main" id="{59390DD3-9B16-EC4B-86FC-6D12AD88A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44050" y="485700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“server”</a:t>
            </a: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SMTP server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69C7318-30FE-6549-B28A-E671678A3F17}"/>
              </a:ext>
            </a:extLst>
          </p:cNvPr>
          <p:cNvGrpSpPr/>
          <p:nvPr/>
        </p:nvGrpSpPr>
        <p:grpSpPr>
          <a:xfrm>
            <a:off x="7966363" y="4829303"/>
            <a:ext cx="1745242" cy="1391389"/>
            <a:chOff x="7966363" y="4829303"/>
            <a:chExt cx="1745242" cy="1391389"/>
          </a:xfrm>
        </p:grpSpPr>
        <p:sp>
          <p:nvSpPr>
            <p:cNvPr id="114" name="AutoShape 25">
              <a:extLst>
                <a:ext uri="{FF2B5EF4-FFF2-40B4-BE49-F238E27FC236}">
                  <a16:creationId xmlns:a16="http://schemas.microsoft.com/office/drawing/2014/main" id="{E945F49C-1ED9-E94C-A6C5-EB45DB3BD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9421" y="4829303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5" name="Text Box 26">
              <a:extLst>
                <a:ext uri="{FF2B5EF4-FFF2-40B4-BE49-F238E27FC236}">
                  <a16:creationId xmlns:a16="http://schemas.microsoft.com/office/drawing/2014/main" id="{8FEE0406-B0E9-A947-A9BE-28C6837804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66363" y="5223320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SMTP transfers</a:t>
              </a:r>
            </a:p>
          </p:txBody>
        </p:sp>
      </p:grpSp>
      <p:sp>
        <p:nvSpPr>
          <p:cNvPr id="98" name="Slide Number Placeholder 2">
            <a:extLst>
              <a:ext uri="{FF2B5EF4-FFF2-40B4-BE49-F238E27FC236}">
                <a16:creationId xmlns:a16="http://schemas.microsoft.com/office/drawing/2014/main" id="{D42AF363-59AE-A349-BD98-DB00532A0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Scenario: Alice sends e-mail to Bob</a:t>
            </a:r>
            <a:endParaRPr lang="en-US" sz="4400" dirty="0"/>
          </a:p>
        </p:txBody>
      </p:sp>
      <p:sp>
        <p:nvSpPr>
          <p:cNvPr id="78" name="Rectangle 3">
            <a:extLst>
              <a:ext uri="{FF2B5EF4-FFF2-40B4-BE49-F238E27FC236}">
                <a16:creationId xmlns:a16="http://schemas.microsoft.com/office/drawing/2014/main" id="{2933C95F-5827-EE44-BCBB-0C3F4EACA630}"/>
              </a:ext>
            </a:extLst>
          </p:cNvPr>
          <p:cNvSpPr txBox="1">
            <a:spLocks noChangeArrowheads="1"/>
          </p:cNvSpPr>
          <p:nvPr/>
        </p:nvSpPr>
        <p:spPr>
          <a:xfrm>
            <a:off x="707567" y="1371600"/>
            <a:ext cx="5071156" cy="115388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1) Alice uses UA to compose e-mail message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to” </a:t>
            </a:r>
            <a:r>
              <a:rPr kumimoji="0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bob@someschool.edu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9" name="Rectangle 4">
            <a:extLst>
              <a:ext uri="{FF2B5EF4-FFF2-40B4-BE49-F238E27FC236}">
                <a16:creationId xmlns:a16="http://schemas.microsoft.com/office/drawing/2014/main" id="{00C4C8B9-B23B-0F45-80BC-6C453604E658}"/>
              </a:ext>
            </a:extLst>
          </p:cNvPr>
          <p:cNvSpPr txBox="1">
            <a:spLocks noChangeArrowheads="1"/>
          </p:cNvSpPr>
          <p:nvPr/>
        </p:nvSpPr>
        <p:spPr>
          <a:xfrm>
            <a:off x="6638017" y="1329168"/>
            <a:ext cx="5071155" cy="94639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4) SMTP client sends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message over the TCP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Calibri" panose="020F0502020204030204" pitchFamily="34" charset="0"/>
              </a:rPr>
              <a:t>connection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55" name="Group 163">
            <a:extLst>
              <a:ext uri="{FF2B5EF4-FFF2-40B4-BE49-F238E27FC236}">
                <a16:creationId xmlns:a16="http://schemas.microsoft.com/office/drawing/2014/main" id="{08B09F9F-6FE5-BF42-B610-1A1E41F8BEC8}"/>
              </a:ext>
            </a:extLst>
          </p:cNvPr>
          <p:cNvGrpSpPr>
            <a:grpSpLocks/>
          </p:cNvGrpSpPr>
          <p:nvPr/>
        </p:nvGrpSpPr>
        <p:grpSpPr bwMode="auto">
          <a:xfrm>
            <a:off x="2304142" y="4981175"/>
            <a:ext cx="912813" cy="1054100"/>
            <a:chOff x="3574" y="550"/>
            <a:chExt cx="575" cy="664"/>
          </a:xfrm>
        </p:grpSpPr>
        <p:grpSp>
          <p:nvGrpSpPr>
            <p:cNvPr id="256" name="Group 164">
              <a:extLst>
                <a:ext uri="{FF2B5EF4-FFF2-40B4-BE49-F238E27FC236}">
                  <a16:creationId xmlns:a16="http://schemas.microsoft.com/office/drawing/2014/main" id="{CD93400A-6D0D-684A-BBBD-FEAE608B92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59" name="Picture 165" descr="desktop_computer_stylized_medium">
                <a:extLst>
                  <a:ext uri="{FF2B5EF4-FFF2-40B4-BE49-F238E27FC236}">
                    <a16:creationId xmlns:a16="http://schemas.microsoft.com/office/drawing/2014/main" id="{1D1523A8-A1B8-B44C-A152-2078AE01C6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0" name="Freeform 166">
                <a:extLst>
                  <a:ext uri="{FF2B5EF4-FFF2-40B4-BE49-F238E27FC236}">
                    <a16:creationId xmlns:a16="http://schemas.microsoft.com/office/drawing/2014/main" id="{A1C82B36-BF01-F24C-877C-0E2759BF1A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7" name="Rectangle 115">
              <a:extLst>
                <a:ext uri="{FF2B5EF4-FFF2-40B4-BE49-F238E27FC236}">
                  <a16:creationId xmlns:a16="http://schemas.microsoft.com/office/drawing/2014/main" id="{D073CDC3-856E-F34F-AD4D-EDC68C2D2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8" name="Text Box 116">
              <a:extLst>
                <a:ext uri="{FF2B5EF4-FFF2-40B4-BE49-F238E27FC236}">
                  <a16:creationId xmlns:a16="http://schemas.microsoft.com/office/drawing/2014/main" id="{4645B38D-9175-AD49-B83F-C3999FDDBD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1" name="Group 130">
            <a:extLst>
              <a:ext uri="{FF2B5EF4-FFF2-40B4-BE49-F238E27FC236}">
                <a16:creationId xmlns:a16="http://schemas.microsoft.com/office/drawing/2014/main" id="{13EDFF6E-21A5-9348-B003-C5417A1E00C5}"/>
              </a:ext>
            </a:extLst>
          </p:cNvPr>
          <p:cNvGrpSpPr>
            <a:grpSpLocks/>
          </p:cNvGrpSpPr>
          <p:nvPr/>
        </p:nvGrpSpPr>
        <p:grpSpPr bwMode="auto">
          <a:xfrm>
            <a:off x="6014130" y="4712887"/>
            <a:ext cx="511175" cy="693738"/>
            <a:chOff x="4140" y="429"/>
            <a:chExt cx="1425" cy="2396"/>
          </a:xfrm>
        </p:grpSpPr>
        <p:sp>
          <p:nvSpPr>
            <p:cNvPr id="262" name="Freeform 131">
              <a:extLst>
                <a:ext uri="{FF2B5EF4-FFF2-40B4-BE49-F238E27FC236}">
                  <a16:creationId xmlns:a16="http://schemas.microsoft.com/office/drawing/2014/main" id="{61FD7F4A-FEC8-9A47-901F-32CC32BCA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3" name="Rectangle 132">
              <a:extLst>
                <a:ext uri="{FF2B5EF4-FFF2-40B4-BE49-F238E27FC236}">
                  <a16:creationId xmlns:a16="http://schemas.microsoft.com/office/drawing/2014/main" id="{EB17B35A-AE03-6345-8385-2A3ECEF18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4" name="Freeform 133">
              <a:extLst>
                <a:ext uri="{FF2B5EF4-FFF2-40B4-BE49-F238E27FC236}">
                  <a16:creationId xmlns:a16="http://schemas.microsoft.com/office/drawing/2014/main" id="{C8ABAA8F-E55F-F847-A050-27D27A3D35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5" name="Freeform 134">
              <a:extLst>
                <a:ext uri="{FF2B5EF4-FFF2-40B4-BE49-F238E27FC236}">
                  <a16:creationId xmlns:a16="http://schemas.microsoft.com/office/drawing/2014/main" id="{CB3506B1-1B76-2B4F-92ED-0581496CD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6" name="Rectangle 135">
              <a:extLst>
                <a:ext uri="{FF2B5EF4-FFF2-40B4-BE49-F238E27FC236}">
                  <a16:creationId xmlns:a16="http://schemas.microsoft.com/office/drawing/2014/main" id="{C29141DC-E1CD-CA47-AA6E-3F36A18F87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67" name="Group 136">
              <a:extLst>
                <a:ext uri="{FF2B5EF4-FFF2-40B4-BE49-F238E27FC236}">
                  <a16:creationId xmlns:a16="http://schemas.microsoft.com/office/drawing/2014/main" id="{EAB3ACB3-470F-C840-AA24-17BBD7FD58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2" name="AutoShape 137">
                <a:extLst>
                  <a:ext uri="{FF2B5EF4-FFF2-40B4-BE49-F238E27FC236}">
                    <a16:creationId xmlns:a16="http://schemas.microsoft.com/office/drawing/2014/main" id="{C020859C-D00D-7B45-962D-E8E3647B9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138">
                <a:extLst>
                  <a:ext uri="{FF2B5EF4-FFF2-40B4-BE49-F238E27FC236}">
                    <a16:creationId xmlns:a16="http://schemas.microsoft.com/office/drawing/2014/main" id="{60E64D16-745C-7C42-81A9-0C7B93AE0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68" name="Rectangle 139">
              <a:extLst>
                <a:ext uri="{FF2B5EF4-FFF2-40B4-BE49-F238E27FC236}">
                  <a16:creationId xmlns:a16="http://schemas.microsoft.com/office/drawing/2014/main" id="{F1D855D2-71AC-984F-9A72-50E8ABC1B6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69" name="Group 140">
              <a:extLst>
                <a:ext uri="{FF2B5EF4-FFF2-40B4-BE49-F238E27FC236}">
                  <a16:creationId xmlns:a16="http://schemas.microsoft.com/office/drawing/2014/main" id="{20BB9E40-6067-8049-AD58-FBE8FE00A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0" name="AutoShape 141">
                <a:extLst>
                  <a:ext uri="{FF2B5EF4-FFF2-40B4-BE49-F238E27FC236}">
                    <a16:creationId xmlns:a16="http://schemas.microsoft.com/office/drawing/2014/main" id="{2B68BE35-A43A-9149-A03B-07B187ED1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AutoShape 142">
                <a:extLst>
                  <a:ext uri="{FF2B5EF4-FFF2-40B4-BE49-F238E27FC236}">
                    <a16:creationId xmlns:a16="http://schemas.microsoft.com/office/drawing/2014/main" id="{43D29C0B-DA7B-C74E-A16B-88D6DA5FC3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0" name="Rectangle 143">
              <a:extLst>
                <a:ext uri="{FF2B5EF4-FFF2-40B4-BE49-F238E27FC236}">
                  <a16:creationId xmlns:a16="http://schemas.microsoft.com/office/drawing/2014/main" id="{0F5C4F7B-5FAA-1840-9009-D9D57F79D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1" name="Rectangle 144">
              <a:extLst>
                <a:ext uri="{FF2B5EF4-FFF2-40B4-BE49-F238E27FC236}">
                  <a16:creationId xmlns:a16="http://schemas.microsoft.com/office/drawing/2014/main" id="{BF7A105A-0D0F-D945-913B-9DE9C972C2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2" name="Group 145">
              <a:extLst>
                <a:ext uri="{FF2B5EF4-FFF2-40B4-BE49-F238E27FC236}">
                  <a16:creationId xmlns:a16="http://schemas.microsoft.com/office/drawing/2014/main" id="{10CBB227-95A4-914B-BF9A-A9635D613B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88" name="AutoShape 146">
                <a:extLst>
                  <a:ext uri="{FF2B5EF4-FFF2-40B4-BE49-F238E27FC236}">
                    <a16:creationId xmlns:a16="http://schemas.microsoft.com/office/drawing/2014/main" id="{DB5D7EB6-D073-2D4B-B3BB-04D89CC59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AutoShape 147">
                <a:extLst>
                  <a:ext uri="{FF2B5EF4-FFF2-40B4-BE49-F238E27FC236}">
                    <a16:creationId xmlns:a16="http://schemas.microsoft.com/office/drawing/2014/main" id="{A0CFD582-078B-8445-A2D9-CF20F92CD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3" name="Freeform 148">
              <a:extLst>
                <a:ext uri="{FF2B5EF4-FFF2-40B4-BE49-F238E27FC236}">
                  <a16:creationId xmlns:a16="http://schemas.microsoft.com/office/drawing/2014/main" id="{947FD5AC-F03D-0B44-BCDE-4549BC612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4" name="Group 149">
              <a:extLst>
                <a:ext uri="{FF2B5EF4-FFF2-40B4-BE49-F238E27FC236}">
                  <a16:creationId xmlns:a16="http://schemas.microsoft.com/office/drawing/2014/main" id="{9B44B04A-F8ED-0347-ADCB-1B8E61433E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86" name="AutoShape 150">
                <a:extLst>
                  <a:ext uri="{FF2B5EF4-FFF2-40B4-BE49-F238E27FC236}">
                    <a16:creationId xmlns:a16="http://schemas.microsoft.com/office/drawing/2014/main" id="{636BD840-6281-2248-803C-E55A27601C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AutoShape 151">
                <a:extLst>
                  <a:ext uri="{FF2B5EF4-FFF2-40B4-BE49-F238E27FC236}">
                    <a16:creationId xmlns:a16="http://schemas.microsoft.com/office/drawing/2014/main" id="{03A123BA-E3B3-1D47-9672-817DDBA91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5" name="Rectangle 152">
              <a:extLst>
                <a:ext uri="{FF2B5EF4-FFF2-40B4-BE49-F238E27FC236}">
                  <a16:creationId xmlns:a16="http://schemas.microsoft.com/office/drawing/2014/main" id="{4D20038F-2D96-1F44-8783-5BAADC6A3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6" name="Freeform 153">
              <a:extLst>
                <a:ext uri="{FF2B5EF4-FFF2-40B4-BE49-F238E27FC236}">
                  <a16:creationId xmlns:a16="http://schemas.microsoft.com/office/drawing/2014/main" id="{ACF47485-E420-FE49-A587-FD7E91369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7" name="Freeform 154">
              <a:extLst>
                <a:ext uri="{FF2B5EF4-FFF2-40B4-BE49-F238E27FC236}">
                  <a16:creationId xmlns:a16="http://schemas.microsoft.com/office/drawing/2014/main" id="{28316736-14D9-7F43-A8EA-196B79863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8" name="Oval 155">
              <a:extLst>
                <a:ext uri="{FF2B5EF4-FFF2-40B4-BE49-F238E27FC236}">
                  <a16:creationId xmlns:a16="http://schemas.microsoft.com/office/drawing/2014/main" id="{2722AD07-821C-CB4C-9B0B-DAF52F9810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9" name="Freeform 156">
              <a:extLst>
                <a:ext uri="{FF2B5EF4-FFF2-40B4-BE49-F238E27FC236}">
                  <a16:creationId xmlns:a16="http://schemas.microsoft.com/office/drawing/2014/main" id="{AB77166F-9EFA-304A-B417-50C6912B7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0" name="AutoShape 157">
              <a:extLst>
                <a:ext uri="{FF2B5EF4-FFF2-40B4-BE49-F238E27FC236}">
                  <a16:creationId xmlns:a16="http://schemas.microsoft.com/office/drawing/2014/main" id="{D3E26CDB-2B77-8541-94DF-35B22CFF7E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1" name="AutoShape 158">
              <a:extLst>
                <a:ext uri="{FF2B5EF4-FFF2-40B4-BE49-F238E27FC236}">
                  <a16:creationId xmlns:a16="http://schemas.microsoft.com/office/drawing/2014/main" id="{FF893C65-60BF-8948-93D4-F47C74AAB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2" name="Oval 159">
              <a:extLst>
                <a:ext uri="{FF2B5EF4-FFF2-40B4-BE49-F238E27FC236}">
                  <a16:creationId xmlns:a16="http://schemas.microsoft.com/office/drawing/2014/main" id="{DD307CA4-5E6F-9742-9FA0-4ABF90FAE2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3" name="Oval 160">
              <a:extLst>
                <a:ext uri="{FF2B5EF4-FFF2-40B4-BE49-F238E27FC236}">
                  <a16:creationId xmlns:a16="http://schemas.microsoft.com/office/drawing/2014/main" id="{3A77FE5B-B51A-4746-8BEB-840D217B5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4" name="Oval 161">
              <a:extLst>
                <a:ext uri="{FF2B5EF4-FFF2-40B4-BE49-F238E27FC236}">
                  <a16:creationId xmlns:a16="http://schemas.microsoft.com/office/drawing/2014/main" id="{B7459A07-79C7-4A4E-8631-AD543B812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5" name="Rectangle 162">
              <a:extLst>
                <a:ext uri="{FF2B5EF4-FFF2-40B4-BE49-F238E27FC236}">
                  <a16:creationId xmlns:a16="http://schemas.microsoft.com/office/drawing/2014/main" id="{D905B9A3-8633-4345-B7CC-84D2E540F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94" name="Group 97">
            <a:extLst>
              <a:ext uri="{FF2B5EF4-FFF2-40B4-BE49-F238E27FC236}">
                <a16:creationId xmlns:a16="http://schemas.microsoft.com/office/drawing/2014/main" id="{ADB3DE3D-4165-3B46-BB9B-5858B8FFA369}"/>
              </a:ext>
            </a:extLst>
          </p:cNvPr>
          <p:cNvGrpSpPr>
            <a:grpSpLocks/>
          </p:cNvGrpSpPr>
          <p:nvPr/>
        </p:nvGrpSpPr>
        <p:grpSpPr bwMode="auto">
          <a:xfrm>
            <a:off x="3836080" y="4768450"/>
            <a:ext cx="511175" cy="693737"/>
            <a:chOff x="4140" y="429"/>
            <a:chExt cx="1425" cy="2396"/>
          </a:xfrm>
        </p:grpSpPr>
        <p:sp>
          <p:nvSpPr>
            <p:cNvPr id="295" name="Freeform 98">
              <a:extLst>
                <a:ext uri="{FF2B5EF4-FFF2-40B4-BE49-F238E27FC236}">
                  <a16:creationId xmlns:a16="http://schemas.microsoft.com/office/drawing/2014/main" id="{03202765-8544-C841-9C63-3A1DA333E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Rectangle 99">
              <a:extLst>
                <a:ext uri="{FF2B5EF4-FFF2-40B4-BE49-F238E27FC236}">
                  <a16:creationId xmlns:a16="http://schemas.microsoft.com/office/drawing/2014/main" id="{CAE8C355-09FA-4C47-BBAF-D5EDAD329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Freeform 100">
              <a:extLst>
                <a:ext uri="{FF2B5EF4-FFF2-40B4-BE49-F238E27FC236}">
                  <a16:creationId xmlns:a16="http://schemas.microsoft.com/office/drawing/2014/main" id="{1813AF87-1962-CC41-9EA2-E9AAF9C15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Freeform 101">
              <a:extLst>
                <a:ext uri="{FF2B5EF4-FFF2-40B4-BE49-F238E27FC236}">
                  <a16:creationId xmlns:a16="http://schemas.microsoft.com/office/drawing/2014/main" id="{635DA424-468C-B74D-A71E-8D5238607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Rectangle 102">
              <a:extLst>
                <a:ext uri="{FF2B5EF4-FFF2-40B4-BE49-F238E27FC236}">
                  <a16:creationId xmlns:a16="http://schemas.microsoft.com/office/drawing/2014/main" id="{D1116DD3-4725-3F42-9140-A650EBC888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03">
              <a:extLst>
                <a:ext uri="{FF2B5EF4-FFF2-40B4-BE49-F238E27FC236}">
                  <a16:creationId xmlns:a16="http://schemas.microsoft.com/office/drawing/2014/main" id="{96E3F381-15B8-1B49-A258-044D4112E7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5" name="AutoShape 104">
                <a:extLst>
                  <a:ext uri="{FF2B5EF4-FFF2-40B4-BE49-F238E27FC236}">
                    <a16:creationId xmlns:a16="http://schemas.microsoft.com/office/drawing/2014/main" id="{D6B0BF9E-9CBE-1549-B2D8-839D9B2C5B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105">
                <a:extLst>
                  <a:ext uri="{FF2B5EF4-FFF2-40B4-BE49-F238E27FC236}">
                    <a16:creationId xmlns:a16="http://schemas.microsoft.com/office/drawing/2014/main" id="{A0661E37-0B6D-1049-81DE-EB828721F1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06">
              <a:extLst>
                <a:ext uri="{FF2B5EF4-FFF2-40B4-BE49-F238E27FC236}">
                  <a16:creationId xmlns:a16="http://schemas.microsoft.com/office/drawing/2014/main" id="{BAB9B843-66F5-2248-A3E2-DF01D3325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2" name="Group 107">
              <a:extLst>
                <a:ext uri="{FF2B5EF4-FFF2-40B4-BE49-F238E27FC236}">
                  <a16:creationId xmlns:a16="http://schemas.microsoft.com/office/drawing/2014/main" id="{6518B94D-305C-3E4D-8DCB-3FC99FAF96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3" name="AutoShape 108">
                <a:extLst>
                  <a:ext uri="{FF2B5EF4-FFF2-40B4-BE49-F238E27FC236}">
                    <a16:creationId xmlns:a16="http://schemas.microsoft.com/office/drawing/2014/main" id="{515F809F-C8CD-E74B-A09F-05D4DAD5C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09">
                <a:extLst>
                  <a:ext uri="{FF2B5EF4-FFF2-40B4-BE49-F238E27FC236}">
                    <a16:creationId xmlns:a16="http://schemas.microsoft.com/office/drawing/2014/main" id="{1541720E-86CE-9D4E-B90E-2C12EBF7C8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3" name="Rectangle 110">
              <a:extLst>
                <a:ext uri="{FF2B5EF4-FFF2-40B4-BE49-F238E27FC236}">
                  <a16:creationId xmlns:a16="http://schemas.microsoft.com/office/drawing/2014/main" id="{F81C1D2B-CFBB-FE4E-BEAF-3C01C171C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4" name="Rectangle 111">
              <a:extLst>
                <a:ext uri="{FF2B5EF4-FFF2-40B4-BE49-F238E27FC236}">
                  <a16:creationId xmlns:a16="http://schemas.microsoft.com/office/drawing/2014/main" id="{7BD2FBC8-D08A-B246-BE8D-016678697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12">
              <a:extLst>
                <a:ext uri="{FF2B5EF4-FFF2-40B4-BE49-F238E27FC236}">
                  <a16:creationId xmlns:a16="http://schemas.microsoft.com/office/drawing/2014/main" id="{D3D80363-2E2A-2849-972A-EE8ED7BFA4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1" name="AutoShape 113">
                <a:extLst>
                  <a:ext uri="{FF2B5EF4-FFF2-40B4-BE49-F238E27FC236}">
                    <a16:creationId xmlns:a16="http://schemas.microsoft.com/office/drawing/2014/main" id="{0BD3B318-134A-A84C-96F2-1BDB9863DC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14">
                <a:extLst>
                  <a:ext uri="{FF2B5EF4-FFF2-40B4-BE49-F238E27FC236}">
                    <a16:creationId xmlns:a16="http://schemas.microsoft.com/office/drawing/2014/main" id="{27120C70-DCE9-2E4D-B0C9-DD055D0981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Freeform 115">
              <a:extLst>
                <a:ext uri="{FF2B5EF4-FFF2-40B4-BE49-F238E27FC236}">
                  <a16:creationId xmlns:a16="http://schemas.microsoft.com/office/drawing/2014/main" id="{32116D06-1E4E-6E40-B6AE-33AC57583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7" name="Group 116">
              <a:extLst>
                <a:ext uri="{FF2B5EF4-FFF2-40B4-BE49-F238E27FC236}">
                  <a16:creationId xmlns:a16="http://schemas.microsoft.com/office/drawing/2014/main" id="{5BCFC18E-7FE4-8B45-A160-7D7B86F88D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9" name="AutoShape 117">
                <a:extLst>
                  <a:ext uri="{FF2B5EF4-FFF2-40B4-BE49-F238E27FC236}">
                    <a16:creationId xmlns:a16="http://schemas.microsoft.com/office/drawing/2014/main" id="{A5FD1A90-49C4-2948-9007-9990A218B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18">
                <a:extLst>
                  <a:ext uri="{FF2B5EF4-FFF2-40B4-BE49-F238E27FC236}">
                    <a16:creationId xmlns:a16="http://schemas.microsoft.com/office/drawing/2014/main" id="{AD5A551B-E827-BE40-871C-2FE9EA42BC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8" name="Rectangle 119">
              <a:extLst>
                <a:ext uri="{FF2B5EF4-FFF2-40B4-BE49-F238E27FC236}">
                  <a16:creationId xmlns:a16="http://schemas.microsoft.com/office/drawing/2014/main" id="{9E89F03E-4741-2E45-BBF4-F9CEAC09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Freeform 120">
              <a:extLst>
                <a:ext uri="{FF2B5EF4-FFF2-40B4-BE49-F238E27FC236}">
                  <a16:creationId xmlns:a16="http://schemas.microsoft.com/office/drawing/2014/main" id="{5B36F789-D673-924A-B6E2-89FF2E71B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21">
              <a:extLst>
                <a:ext uri="{FF2B5EF4-FFF2-40B4-BE49-F238E27FC236}">
                  <a16:creationId xmlns:a16="http://schemas.microsoft.com/office/drawing/2014/main" id="{575FFFE5-59E8-454D-8E1B-8661926F3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Oval 122">
              <a:extLst>
                <a:ext uri="{FF2B5EF4-FFF2-40B4-BE49-F238E27FC236}">
                  <a16:creationId xmlns:a16="http://schemas.microsoft.com/office/drawing/2014/main" id="{01273880-520A-0D47-94ED-5792308A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Freeform 123">
              <a:extLst>
                <a:ext uri="{FF2B5EF4-FFF2-40B4-BE49-F238E27FC236}">
                  <a16:creationId xmlns:a16="http://schemas.microsoft.com/office/drawing/2014/main" id="{20B4A8A9-719B-B94A-84E0-FEDC33E2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AutoShape 124">
              <a:extLst>
                <a:ext uri="{FF2B5EF4-FFF2-40B4-BE49-F238E27FC236}">
                  <a16:creationId xmlns:a16="http://schemas.microsoft.com/office/drawing/2014/main" id="{E2C42425-B3EE-8146-91D1-2DD406A09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AutoShape 125">
              <a:extLst>
                <a:ext uri="{FF2B5EF4-FFF2-40B4-BE49-F238E27FC236}">
                  <a16:creationId xmlns:a16="http://schemas.microsoft.com/office/drawing/2014/main" id="{4F76F24A-FC5D-6A4F-9463-E77748FD5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5" name="Oval 126">
              <a:extLst>
                <a:ext uri="{FF2B5EF4-FFF2-40B4-BE49-F238E27FC236}">
                  <a16:creationId xmlns:a16="http://schemas.microsoft.com/office/drawing/2014/main" id="{1D9B7E36-CAB9-0E4B-B681-F76708058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Oval 127">
              <a:extLst>
                <a:ext uri="{FF2B5EF4-FFF2-40B4-BE49-F238E27FC236}">
                  <a16:creationId xmlns:a16="http://schemas.microsoft.com/office/drawing/2014/main" id="{E3545956-0C42-C345-87E7-B325418ED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7" name="Oval 128">
              <a:extLst>
                <a:ext uri="{FF2B5EF4-FFF2-40B4-BE49-F238E27FC236}">
                  <a16:creationId xmlns:a16="http://schemas.microsoft.com/office/drawing/2014/main" id="{E67EEB31-8E9F-7949-9AEE-95359273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8" name="Rectangle 129">
              <a:extLst>
                <a:ext uri="{FF2B5EF4-FFF2-40B4-BE49-F238E27FC236}">
                  <a16:creationId xmlns:a16="http://schemas.microsoft.com/office/drawing/2014/main" id="{5E38596A-D6EE-8A43-B103-6CC1A20DB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7" name="Group 20">
            <a:extLst>
              <a:ext uri="{FF2B5EF4-FFF2-40B4-BE49-F238E27FC236}">
                <a16:creationId xmlns:a16="http://schemas.microsoft.com/office/drawing/2014/main" id="{6B376882-67D1-6642-B577-EE5384FDD0DA}"/>
              </a:ext>
            </a:extLst>
          </p:cNvPr>
          <p:cNvGrpSpPr>
            <a:grpSpLocks/>
          </p:cNvGrpSpPr>
          <p:nvPr/>
        </p:nvGrpSpPr>
        <p:grpSpPr bwMode="auto">
          <a:xfrm>
            <a:off x="3969430" y="5055787"/>
            <a:ext cx="809625" cy="1049338"/>
            <a:chOff x="4296" y="2627"/>
            <a:chExt cx="510" cy="661"/>
          </a:xfrm>
        </p:grpSpPr>
        <p:sp>
          <p:nvSpPr>
            <p:cNvPr id="328" name="Rectangle 21">
              <a:extLst>
                <a:ext uri="{FF2B5EF4-FFF2-40B4-BE49-F238E27FC236}">
                  <a16:creationId xmlns:a16="http://schemas.microsoft.com/office/drawing/2014/main" id="{CC5D394C-77F3-944C-B991-14BF75531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9" name="Text Box 22">
              <a:extLst>
                <a:ext uri="{FF2B5EF4-FFF2-40B4-BE49-F238E27FC236}">
                  <a16:creationId xmlns:a16="http://schemas.microsoft.com/office/drawing/2014/main" id="{EE677E13-F5D8-F64B-8BF4-7DF73BB03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mail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23">
              <a:extLst>
                <a:ext uri="{FF2B5EF4-FFF2-40B4-BE49-F238E27FC236}">
                  <a16:creationId xmlns:a16="http://schemas.microsoft.com/office/drawing/2014/main" id="{7D15F646-E03A-774B-A508-1EF0B3C4C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Line 24">
              <a:extLst>
                <a:ext uri="{FF2B5EF4-FFF2-40B4-BE49-F238E27FC236}">
                  <a16:creationId xmlns:a16="http://schemas.microsoft.com/office/drawing/2014/main" id="{AE3EF45E-8540-9B48-AAEF-B5B93F92C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Line 25">
              <a:extLst>
                <a:ext uri="{FF2B5EF4-FFF2-40B4-BE49-F238E27FC236}">
                  <a16:creationId xmlns:a16="http://schemas.microsoft.com/office/drawing/2014/main" id="{9A3B4EF6-63F2-0947-B7B6-7FADC44E64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Line 26">
              <a:extLst>
                <a:ext uri="{FF2B5EF4-FFF2-40B4-BE49-F238E27FC236}">
                  <a16:creationId xmlns:a16="http://schemas.microsoft.com/office/drawing/2014/main" id="{28713178-2168-3342-8EA0-1EFAEB77CF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4" name="Line 27">
              <a:extLst>
                <a:ext uri="{FF2B5EF4-FFF2-40B4-BE49-F238E27FC236}">
                  <a16:creationId xmlns:a16="http://schemas.microsoft.com/office/drawing/2014/main" id="{7F512291-0783-2C4D-A8BC-E711760A29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5" name="Line 28">
              <a:extLst>
                <a:ext uri="{FF2B5EF4-FFF2-40B4-BE49-F238E27FC236}">
                  <a16:creationId xmlns:a16="http://schemas.microsoft.com/office/drawing/2014/main" id="{C7F7AFBC-09B9-1A4A-B167-5E31466A0B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6" name="Line 29">
              <a:extLst>
                <a:ext uri="{FF2B5EF4-FFF2-40B4-BE49-F238E27FC236}">
                  <a16:creationId xmlns:a16="http://schemas.microsoft.com/office/drawing/2014/main" id="{36AD3A7A-6001-B248-909D-97FF4FEC88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7" name="Line 30">
              <a:extLst>
                <a:ext uri="{FF2B5EF4-FFF2-40B4-BE49-F238E27FC236}">
                  <a16:creationId xmlns:a16="http://schemas.microsoft.com/office/drawing/2014/main" id="{AAD9F1B0-F0AE-1E4A-9E8B-7B0411EAF1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31">
              <a:extLst>
                <a:ext uri="{FF2B5EF4-FFF2-40B4-BE49-F238E27FC236}">
                  <a16:creationId xmlns:a16="http://schemas.microsoft.com/office/drawing/2014/main" id="{3F9EB85C-0662-2944-B53C-B5C5F284A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9" name="Rectangle 32">
              <a:extLst>
                <a:ext uri="{FF2B5EF4-FFF2-40B4-BE49-F238E27FC236}">
                  <a16:creationId xmlns:a16="http://schemas.microsoft.com/office/drawing/2014/main" id="{E9D294E7-8C79-5A40-B5A2-9B0D1E8C6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0" name="Rectangle 33">
              <a:extLst>
                <a:ext uri="{FF2B5EF4-FFF2-40B4-BE49-F238E27FC236}">
                  <a16:creationId xmlns:a16="http://schemas.microsoft.com/office/drawing/2014/main" id="{1ECAEAF4-8B77-874F-AE38-AF22ED262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1" name="Rectangle 34">
              <a:extLst>
                <a:ext uri="{FF2B5EF4-FFF2-40B4-BE49-F238E27FC236}">
                  <a16:creationId xmlns:a16="http://schemas.microsoft.com/office/drawing/2014/main" id="{DA0B2421-1373-8547-9A4B-4EF52BDE0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2" name="Rectangle 35">
              <a:extLst>
                <a:ext uri="{FF2B5EF4-FFF2-40B4-BE49-F238E27FC236}">
                  <a16:creationId xmlns:a16="http://schemas.microsoft.com/office/drawing/2014/main" id="{7C2F1B41-189C-4A43-BEF6-C6BE6D5D3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pic>
        <p:nvPicPr>
          <p:cNvPr id="343" name="Picture 36" descr="Alice">
            <a:extLst>
              <a:ext uri="{FF2B5EF4-FFF2-40B4-BE49-F238E27FC236}">
                <a16:creationId xmlns:a16="http://schemas.microsoft.com/office/drawing/2014/main" id="{63AFF8CB-097F-3846-84FD-E89880F62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367" y="5220887"/>
            <a:ext cx="56197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4" name="Picture 37" descr="Bob">
            <a:extLst>
              <a:ext uri="{FF2B5EF4-FFF2-40B4-BE49-F238E27FC236}">
                <a16:creationId xmlns:a16="http://schemas.microsoft.com/office/drawing/2014/main" id="{67A94867-6C86-964D-8B53-832FD2915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180" y="5125637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45" name="Group 48">
            <a:extLst>
              <a:ext uri="{FF2B5EF4-FFF2-40B4-BE49-F238E27FC236}">
                <a16:creationId xmlns:a16="http://schemas.microsoft.com/office/drawing/2014/main" id="{EEADEB4C-0DE5-7A47-B0C1-F7A8830D9591}"/>
              </a:ext>
            </a:extLst>
          </p:cNvPr>
          <p:cNvGrpSpPr>
            <a:grpSpLocks/>
          </p:cNvGrpSpPr>
          <p:nvPr/>
        </p:nvGrpSpPr>
        <p:grpSpPr bwMode="auto">
          <a:xfrm>
            <a:off x="6160180" y="5001812"/>
            <a:ext cx="809625" cy="1049338"/>
            <a:chOff x="4296" y="2627"/>
            <a:chExt cx="510" cy="661"/>
          </a:xfrm>
        </p:grpSpPr>
        <p:sp>
          <p:nvSpPr>
            <p:cNvPr id="346" name="Rectangle 49">
              <a:extLst>
                <a:ext uri="{FF2B5EF4-FFF2-40B4-BE49-F238E27FC236}">
                  <a16:creationId xmlns:a16="http://schemas.microsoft.com/office/drawing/2014/main" id="{4564DF36-9849-6946-BAA4-346D46ED3C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Text Box 50">
              <a:extLst>
                <a:ext uri="{FF2B5EF4-FFF2-40B4-BE49-F238E27FC236}">
                  <a16:creationId xmlns:a16="http://schemas.microsoft.com/office/drawing/2014/main" id="{95B494F8-B148-1E44-ABE8-6EC09DFF7F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mail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Rectangle 51">
              <a:extLst>
                <a:ext uri="{FF2B5EF4-FFF2-40B4-BE49-F238E27FC236}">
                  <a16:creationId xmlns:a16="http://schemas.microsoft.com/office/drawing/2014/main" id="{1B9214B0-3A96-5243-BB24-2F3F43E20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Line 52">
              <a:extLst>
                <a:ext uri="{FF2B5EF4-FFF2-40B4-BE49-F238E27FC236}">
                  <a16:creationId xmlns:a16="http://schemas.microsoft.com/office/drawing/2014/main" id="{D4C180E7-B105-D24F-9DB1-1A50C299AE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Line 53">
              <a:extLst>
                <a:ext uri="{FF2B5EF4-FFF2-40B4-BE49-F238E27FC236}">
                  <a16:creationId xmlns:a16="http://schemas.microsoft.com/office/drawing/2014/main" id="{165FB39B-14E6-9043-A51D-266CB4D4D8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1" name="Line 54">
              <a:extLst>
                <a:ext uri="{FF2B5EF4-FFF2-40B4-BE49-F238E27FC236}">
                  <a16:creationId xmlns:a16="http://schemas.microsoft.com/office/drawing/2014/main" id="{B0C3A7D7-CF8F-CD41-B9DD-E546D2C03D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Line 55">
              <a:extLst>
                <a:ext uri="{FF2B5EF4-FFF2-40B4-BE49-F238E27FC236}">
                  <a16:creationId xmlns:a16="http://schemas.microsoft.com/office/drawing/2014/main" id="{079A54A6-69B3-6245-A536-821615DFA1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3" name="Line 56">
              <a:extLst>
                <a:ext uri="{FF2B5EF4-FFF2-40B4-BE49-F238E27FC236}">
                  <a16:creationId xmlns:a16="http://schemas.microsoft.com/office/drawing/2014/main" id="{50C02768-BE49-0E48-AB58-3ED05EA97C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4" name="Line 57">
              <a:extLst>
                <a:ext uri="{FF2B5EF4-FFF2-40B4-BE49-F238E27FC236}">
                  <a16:creationId xmlns:a16="http://schemas.microsoft.com/office/drawing/2014/main" id="{5765AB2A-57FC-9647-A5F1-3A42797BED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5" name="Line 58">
              <a:extLst>
                <a:ext uri="{FF2B5EF4-FFF2-40B4-BE49-F238E27FC236}">
                  <a16:creationId xmlns:a16="http://schemas.microsoft.com/office/drawing/2014/main" id="{1D662A5A-250B-5C43-A940-153B333F97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6" name="Rectangle 59">
              <a:extLst>
                <a:ext uri="{FF2B5EF4-FFF2-40B4-BE49-F238E27FC236}">
                  <a16:creationId xmlns:a16="http://schemas.microsoft.com/office/drawing/2014/main" id="{C467817D-72BB-304A-907C-15078ACB9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7" name="Rectangle 60">
              <a:extLst>
                <a:ext uri="{FF2B5EF4-FFF2-40B4-BE49-F238E27FC236}">
                  <a16:creationId xmlns:a16="http://schemas.microsoft.com/office/drawing/2014/main" id="{C8B9E0B3-EA63-0E42-BAC5-67850547E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8" name="Rectangle 61">
              <a:extLst>
                <a:ext uri="{FF2B5EF4-FFF2-40B4-BE49-F238E27FC236}">
                  <a16:creationId xmlns:a16="http://schemas.microsoft.com/office/drawing/2014/main" id="{43E44E4D-C23B-D34F-9AD2-5DFAD5B50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9" name="Rectangle 62">
              <a:extLst>
                <a:ext uri="{FF2B5EF4-FFF2-40B4-BE49-F238E27FC236}">
                  <a16:creationId xmlns:a16="http://schemas.microsoft.com/office/drawing/2014/main" id="{34AACE8E-FCF4-2846-85E1-B707176DB4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0" name="Rectangle 63">
              <a:extLst>
                <a:ext uri="{FF2B5EF4-FFF2-40B4-BE49-F238E27FC236}">
                  <a16:creationId xmlns:a16="http://schemas.microsoft.com/office/drawing/2014/main" id="{C6EFAB4C-6FC0-5A44-9BD5-6EF789ED3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61" name="Line 69">
            <a:extLst>
              <a:ext uri="{FF2B5EF4-FFF2-40B4-BE49-F238E27FC236}">
                <a16:creationId xmlns:a16="http://schemas.microsoft.com/office/drawing/2014/main" id="{B12BA932-5325-874B-B19A-B088808F43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9955" y="5593950"/>
            <a:ext cx="892175" cy="146050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2" name="Line 70">
            <a:extLst>
              <a:ext uri="{FF2B5EF4-FFF2-40B4-BE49-F238E27FC236}">
                <a16:creationId xmlns:a16="http://schemas.microsoft.com/office/drawing/2014/main" id="{9B0EC571-15F5-F54A-9590-2FC0C5F87261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5880" y="5728887"/>
            <a:ext cx="1379537" cy="219075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3" name="Line 71">
            <a:extLst>
              <a:ext uri="{FF2B5EF4-FFF2-40B4-BE49-F238E27FC236}">
                <a16:creationId xmlns:a16="http://schemas.microsoft.com/office/drawing/2014/main" id="{0CC82D8C-ED1C-6E42-9BF1-DA1481F0EEE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06317" y="5508225"/>
            <a:ext cx="1027113" cy="427037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4" name="Oval 72">
            <a:extLst>
              <a:ext uri="{FF2B5EF4-FFF2-40B4-BE49-F238E27FC236}">
                <a16:creationId xmlns:a16="http://schemas.microsoft.com/office/drawing/2014/main" id="{0B743518-B7A3-D649-BBB1-081C12DD5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005" y="50430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5" name="Oval 74">
            <a:extLst>
              <a:ext uri="{FF2B5EF4-FFF2-40B4-BE49-F238E27FC236}">
                <a16:creationId xmlns:a16="http://schemas.microsoft.com/office/drawing/2014/main" id="{DC2768BB-DD45-4E4B-BBD1-C179D968F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9667" y="55383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6" name="Oval 75">
            <a:extLst>
              <a:ext uri="{FF2B5EF4-FFF2-40B4-BE49-F238E27FC236}">
                <a16:creationId xmlns:a16="http://schemas.microsoft.com/office/drawing/2014/main" id="{FC69D002-21E2-4843-8E47-2D7A1DFF3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205" y="56177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7" name="Oval 76">
            <a:extLst>
              <a:ext uri="{FF2B5EF4-FFF2-40B4-BE49-F238E27FC236}">
                <a16:creationId xmlns:a16="http://schemas.microsoft.com/office/drawing/2014/main" id="{81E42442-3779-D54A-9503-408605D98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2455" y="57034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8" name="Oval 77">
            <a:extLst>
              <a:ext uri="{FF2B5EF4-FFF2-40B4-BE49-F238E27FC236}">
                <a16:creationId xmlns:a16="http://schemas.microsoft.com/office/drawing/2014/main" id="{B036CC3D-838C-C54C-AC10-70245E28B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7355" y="6035275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9" name="Oval 78">
            <a:extLst>
              <a:ext uri="{FF2B5EF4-FFF2-40B4-BE49-F238E27FC236}">
                <a16:creationId xmlns:a16="http://schemas.microsoft.com/office/drawing/2014/main" id="{09AB63F1-4A13-9347-B64D-46DAF636F7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9692" y="56050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70" name="Text Box 95">
            <a:extLst>
              <a:ext uri="{FF2B5EF4-FFF2-40B4-BE49-F238E27FC236}">
                <a16:creationId xmlns:a16="http://schemas.microsoft.com/office/drawing/2014/main" id="{9D22DFF5-0D8D-6349-BC46-AB22D2F2B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5242" y="6168625"/>
            <a:ext cx="1819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Alice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71" name="Text Box 96">
            <a:extLst>
              <a:ext uri="{FF2B5EF4-FFF2-40B4-BE49-F238E27FC236}">
                <a16:creationId xmlns:a16="http://schemas.microsoft.com/office/drawing/2014/main" id="{3CCDA2E2-AC99-0045-BA7F-F3C92F51C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0130" y="6232125"/>
            <a:ext cx="17414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Bob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72" name="Group 169">
            <a:extLst>
              <a:ext uri="{FF2B5EF4-FFF2-40B4-BE49-F238E27FC236}">
                <a16:creationId xmlns:a16="http://schemas.microsoft.com/office/drawing/2014/main" id="{6766002A-66B6-B64B-AAEB-F427F3791233}"/>
              </a:ext>
            </a:extLst>
          </p:cNvPr>
          <p:cNvGrpSpPr>
            <a:grpSpLocks/>
          </p:cNvGrpSpPr>
          <p:nvPr/>
        </p:nvGrpSpPr>
        <p:grpSpPr bwMode="auto">
          <a:xfrm>
            <a:off x="7833405" y="4908150"/>
            <a:ext cx="912812" cy="1054100"/>
            <a:chOff x="3574" y="550"/>
            <a:chExt cx="575" cy="664"/>
          </a:xfrm>
        </p:grpSpPr>
        <p:grpSp>
          <p:nvGrpSpPr>
            <p:cNvPr id="373" name="Group 170">
              <a:extLst>
                <a:ext uri="{FF2B5EF4-FFF2-40B4-BE49-F238E27FC236}">
                  <a16:creationId xmlns:a16="http://schemas.microsoft.com/office/drawing/2014/main" id="{95D43423-E726-764E-8062-2A3551E095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376" name="Picture 171" descr="desktop_computer_stylized_medium">
                <a:extLst>
                  <a:ext uri="{FF2B5EF4-FFF2-40B4-BE49-F238E27FC236}">
                    <a16:creationId xmlns:a16="http://schemas.microsoft.com/office/drawing/2014/main" id="{5015A0EC-AAF7-5845-870F-AC72079C9D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77" name="Freeform 172">
                <a:extLst>
                  <a:ext uri="{FF2B5EF4-FFF2-40B4-BE49-F238E27FC236}">
                    <a16:creationId xmlns:a16="http://schemas.microsoft.com/office/drawing/2014/main" id="{85F221FD-96E4-6C47-B178-8A95ACD6B7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4" name="Rectangle 115">
              <a:extLst>
                <a:ext uri="{FF2B5EF4-FFF2-40B4-BE49-F238E27FC236}">
                  <a16:creationId xmlns:a16="http://schemas.microsoft.com/office/drawing/2014/main" id="{3D96246A-1605-AF45-A4B0-F085DAAC3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5" name="Text Box 116">
              <a:extLst>
                <a:ext uri="{FF2B5EF4-FFF2-40B4-BE49-F238E27FC236}">
                  <a16:creationId xmlns:a16="http://schemas.microsoft.com/office/drawing/2014/main" id="{5136D042-DF2A-484C-9882-7FBDD96447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78" name="Rectangle 3">
            <a:extLst>
              <a:ext uri="{FF2B5EF4-FFF2-40B4-BE49-F238E27FC236}">
                <a16:creationId xmlns:a16="http://schemas.microsoft.com/office/drawing/2014/main" id="{9BFC42AA-8BB5-8E46-A741-D3C4DA9BB457}"/>
              </a:ext>
            </a:extLst>
          </p:cNvPr>
          <p:cNvSpPr txBox="1">
            <a:spLocks noChangeArrowheads="1"/>
          </p:cNvSpPr>
          <p:nvPr/>
        </p:nvSpPr>
        <p:spPr>
          <a:xfrm>
            <a:off x="728885" y="2279968"/>
            <a:ext cx="5071156" cy="110336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2)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UA sends message to her mail server using SMTP; message placed in message queue</a:t>
            </a:r>
          </a:p>
        </p:txBody>
      </p:sp>
      <p:sp>
        <p:nvSpPr>
          <p:cNvPr id="379" name="Rectangle 3">
            <a:extLst>
              <a:ext uri="{FF2B5EF4-FFF2-40B4-BE49-F238E27FC236}">
                <a16:creationId xmlns:a16="http://schemas.microsoft.com/office/drawing/2014/main" id="{F0BDE075-A22F-B64C-827B-4198952A13ED}"/>
              </a:ext>
            </a:extLst>
          </p:cNvPr>
          <p:cNvSpPr txBox="1">
            <a:spLocks noChangeArrowheads="1"/>
          </p:cNvSpPr>
          <p:nvPr/>
        </p:nvSpPr>
        <p:spPr>
          <a:xfrm>
            <a:off x="739565" y="3432318"/>
            <a:ext cx="5448733" cy="108917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3) client side of SMTP at mail server opens TCP connection with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mail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0" name="Rectangle 4">
            <a:extLst>
              <a:ext uri="{FF2B5EF4-FFF2-40B4-BE49-F238E27FC236}">
                <a16:creationId xmlns:a16="http://schemas.microsoft.com/office/drawing/2014/main" id="{DFD69930-AC55-F14B-9151-A849CFC023A8}"/>
              </a:ext>
            </a:extLst>
          </p:cNvPr>
          <p:cNvSpPr txBox="1">
            <a:spLocks noChangeArrowheads="1"/>
          </p:cNvSpPr>
          <p:nvPr/>
        </p:nvSpPr>
        <p:spPr>
          <a:xfrm>
            <a:off x="6633422" y="2275557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5)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mail server places the message in Bob’s mailbox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1" name="Rectangle 4">
            <a:extLst>
              <a:ext uri="{FF2B5EF4-FFF2-40B4-BE49-F238E27FC236}">
                <a16:creationId xmlns:a16="http://schemas.microsoft.com/office/drawing/2014/main" id="{66D50C27-F2A0-6446-B161-62594C2D18D6}"/>
              </a:ext>
            </a:extLst>
          </p:cNvPr>
          <p:cNvSpPr txBox="1">
            <a:spLocks noChangeArrowheads="1"/>
          </p:cNvSpPr>
          <p:nvPr/>
        </p:nvSpPr>
        <p:spPr>
          <a:xfrm>
            <a:off x="6630762" y="3460095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6) Bob invokes his user agent to read message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FB96421F-FAF9-4A47-A990-FB1764E1C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4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61" grpId="0" animBg="1"/>
      <p:bldP spid="362" grpId="0" animBg="1"/>
      <p:bldP spid="363" grpId="0" animBg="1"/>
      <p:bldP spid="365" grpId="0" animBg="1"/>
      <p:bldP spid="366" grpId="0" animBg="1"/>
      <p:bldP spid="367" grpId="0" animBg="1"/>
      <p:bldP spid="368" grpId="0" animBg="1"/>
      <p:bldP spid="369" grpId="0" animBg="1"/>
      <p:bldP spid="378" grpId="0"/>
      <p:bldP spid="379" grpId="0"/>
      <p:bldP spid="380" grpId="0"/>
      <p:bldP spid="38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133" name="Rectangle 3">
            <a:extLst>
              <a:ext uri="{FF2B5EF4-FFF2-40B4-BE49-F238E27FC236}">
                <a16:creationId xmlns:a16="http://schemas.microsoft.com/office/drawing/2014/main" id="{D5CD8C7F-9F1D-3848-BEE3-38D59C403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220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HELO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 Hello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, pleased to meet you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MAIL FROM: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... Sender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RCPT TO: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... Recipient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354 Enter mail, end with "." on a line by itself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Do you like ketchup?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How about pickles?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Message accepted for delivery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QUIT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221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closing connection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537EC8-F0B4-B942-8A93-7FB748DF2F45}"/>
              </a:ext>
            </a:extLst>
          </p:cNvPr>
          <p:cNvSpPr/>
          <p:nvPr/>
        </p:nvSpPr>
        <p:spPr>
          <a:xfrm>
            <a:off x="1978429" y="1587732"/>
            <a:ext cx="8994370" cy="723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94776-169D-9F43-BA8B-FB29B42EC638}"/>
              </a:ext>
            </a:extLst>
          </p:cNvPr>
          <p:cNvSpPr/>
          <p:nvPr/>
        </p:nvSpPr>
        <p:spPr>
          <a:xfrm>
            <a:off x="1981200" y="2213956"/>
            <a:ext cx="8994370" cy="761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064521-6B03-5B46-A46A-56B82F1B8EC5}"/>
              </a:ext>
            </a:extLst>
          </p:cNvPr>
          <p:cNvSpPr/>
          <p:nvPr/>
        </p:nvSpPr>
        <p:spPr>
          <a:xfrm>
            <a:off x="2000594" y="2931622"/>
            <a:ext cx="8994370" cy="64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38ED0F-A82C-EF4D-B01A-1798192BFFB8}"/>
              </a:ext>
            </a:extLst>
          </p:cNvPr>
          <p:cNvSpPr/>
          <p:nvPr/>
        </p:nvSpPr>
        <p:spPr>
          <a:xfrm>
            <a:off x="2019991" y="3566160"/>
            <a:ext cx="8994370" cy="756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87EB37-81D8-C644-9E7C-178AB0D0876D}"/>
              </a:ext>
            </a:extLst>
          </p:cNvPr>
          <p:cNvSpPr/>
          <p:nvPr/>
        </p:nvSpPr>
        <p:spPr>
          <a:xfrm>
            <a:off x="1956261" y="4283824"/>
            <a:ext cx="8994370" cy="1269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2AB7A7-0B80-B04C-8B1E-5378A69CED06}"/>
              </a:ext>
            </a:extLst>
          </p:cNvPr>
          <p:cNvSpPr/>
          <p:nvPr/>
        </p:nvSpPr>
        <p:spPr>
          <a:xfrm>
            <a:off x="1856507" y="5469775"/>
            <a:ext cx="8994370" cy="775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01A32920-24D5-DF48-A91B-0520F9191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44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SMTP: observations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77454B-F21D-4441-9BDE-50D84F4D93FA}"/>
              </a:ext>
            </a:extLst>
          </p:cNvPr>
          <p:cNvSpPr txBox="1">
            <a:spLocks noChangeArrowheads="1"/>
          </p:cNvSpPr>
          <p:nvPr/>
        </p:nvSpPr>
        <p:spPr>
          <a:xfrm>
            <a:off x="7119664" y="1518446"/>
            <a:ext cx="4194627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uses persistent connections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requires message (header &amp; body) to be in 7-bit ASCII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server uses CRLF.CRLF to determine end of message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E733DCA-2522-E341-8697-49ADE10A3FA3}"/>
              </a:ext>
            </a:extLst>
          </p:cNvPr>
          <p:cNvSpPr txBox="1">
            <a:spLocks noChangeArrowheads="1"/>
          </p:cNvSpPr>
          <p:nvPr/>
        </p:nvSpPr>
        <p:spPr>
          <a:xfrm>
            <a:off x="651330" y="1460390"/>
            <a:ext cx="6183084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comparison with HTTP: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 client pull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client push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both have ASCII command/response interaction, status codes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 each object encapsulated in its own response message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multiple objects sent in multipart message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80E309B1-D180-4349-82CA-F509C53B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5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Mail message format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1957B58-E235-B248-9DD8-EB83AEA89A77}"/>
              </a:ext>
            </a:extLst>
          </p:cNvPr>
          <p:cNvSpPr txBox="1">
            <a:spLocks noChangeArrowheads="1"/>
          </p:cNvSpPr>
          <p:nvPr/>
        </p:nvSpPr>
        <p:spPr>
          <a:xfrm>
            <a:off x="819954" y="1518446"/>
            <a:ext cx="10701485" cy="185652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protocol for exchanging e-mail messages, defined in RFC 532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1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(like RFC 7231 defines HTTP)</a:t>
            </a:r>
          </a:p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RFC 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53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（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obsolete: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RFC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2822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）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defines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syntax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for e-mail message itself (like HTML defines syntax for web documents)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90AB71C4-0C4F-CA48-A7D0-41E1DC5A23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1539" y="3317071"/>
            <a:ext cx="2832100" cy="431800"/>
          </a:xfrm>
          <a:prstGeom prst="rect">
            <a:avLst/>
          </a:prstGeom>
          <a:solidFill>
            <a:srgbClr val="00CC99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header</a:t>
            </a: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CDEC6892-2B97-054E-BBD0-0613AB282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1539" y="4129871"/>
            <a:ext cx="2832100" cy="1739900"/>
          </a:xfrm>
          <a:prstGeom prst="rect">
            <a:avLst/>
          </a:prstGeom>
          <a:solidFill>
            <a:srgbClr val="3333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body</a:t>
            </a: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0E3FED1-4363-5F4D-B639-F7151E3E3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339" y="3202771"/>
            <a:ext cx="3238500" cy="30734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" name="Line 11">
            <a:extLst>
              <a:ext uri="{FF2B5EF4-FFF2-40B4-BE49-F238E27FC236}">
                <a16:creationId xmlns:a16="http://schemas.microsoft.com/office/drawing/2014/main" id="{86B4C984-46A5-C043-8ED7-4BFCACE5EF2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67314" y="5094521"/>
            <a:ext cx="6544225" cy="81279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sp>
        <p:nvSpPr>
          <p:cNvPr id="22" name="Text Box 13">
            <a:extLst>
              <a:ext uri="{FF2B5EF4-FFF2-40B4-BE49-F238E27FC236}">
                <a16:creationId xmlns:a16="http://schemas.microsoft.com/office/drawing/2014/main" id="{C5431D6F-96A3-734C-8517-99FCE98FA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2252" y="3537734"/>
            <a:ext cx="79216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blank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line</a:t>
            </a:r>
          </a:p>
        </p:txBody>
      </p:sp>
      <p:sp>
        <p:nvSpPr>
          <p:cNvPr id="23" name="Line 14">
            <a:extLst>
              <a:ext uri="{FF2B5EF4-FFF2-40B4-BE49-F238E27FC236}">
                <a16:creationId xmlns:a16="http://schemas.microsoft.com/office/drawing/2014/main" id="{EC853BB6-31B4-4243-A729-4094617E6D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384839" y="3977471"/>
            <a:ext cx="9652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B4D68C-13CF-8640-BB04-F138B198C88E}"/>
              </a:ext>
            </a:extLst>
          </p:cNvPr>
          <p:cNvCxnSpPr>
            <a:cxnSpLocks/>
          </p:cNvCxnSpPr>
          <p:nvPr/>
        </p:nvCxnSpPr>
        <p:spPr>
          <a:xfrm>
            <a:off x="3614057" y="3531161"/>
            <a:ext cx="442491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3">
            <a:extLst>
              <a:ext uri="{FF2B5EF4-FFF2-40B4-BE49-F238E27FC236}">
                <a16:creationId xmlns:a16="http://schemas.microsoft.com/office/drawing/2014/main" id="{70542D48-C74E-9945-A7DE-1939CC0DD67B}"/>
              </a:ext>
            </a:extLst>
          </p:cNvPr>
          <p:cNvSpPr txBox="1">
            <a:spLocks noChangeArrowheads="1"/>
          </p:cNvSpPr>
          <p:nvPr/>
        </p:nvSpPr>
        <p:spPr>
          <a:xfrm>
            <a:off x="889227" y="3300140"/>
            <a:ext cx="6379126" cy="303415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header lines, e.g.,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To: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From: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Subject:</a:t>
            </a:r>
          </a:p>
          <a:p>
            <a:pPr marL="403225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these lines, within the body of the email message area different from </a:t>
            </a: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MAIL FROM:, RCPT TO: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commands!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Body: the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message” ,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ASCII characters only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ED161916-043B-2B40-A2CD-1EB81D817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01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1" grpId="0" animBg="1"/>
      <p:bldP spid="22" grpId="0"/>
      <p:bldP spid="23" grpId="0" animBg="1"/>
      <p:bldP spid="23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Retrieving email: mail access protocols</a:t>
            </a:r>
            <a:endParaRPr lang="en-US" sz="4400" dirty="0">
              <a:cs typeface="Calibri" panose="020F0502020204030204" pitchFamily="34" charset="0"/>
            </a:endParaRPr>
          </a:p>
        </p:txBody>
      </p:sp>
      <p:grpSp>
        <p:nvGrpSpPr>
          <p:cNvPr id="262" name="Group 133">
            <a:extLst>
              <a:ext uri="{FF2B5EF4-FFF2-40B4-BE49-F238E27FC236}">
                <a16:creationId xmlns:a16="http://schemas.microsoft.com/office/drawing/2014/main" id="{962D0EED-8EC0-D944-8706-78D65ED758FC}"/>
              </a:ext>
            </a:extLst>
          </p:cNvPr>
          <p:cNvGrpSpPr>
            <a:grpSpLocks/>
          </p:cNvGrpSpPr>
          <p:nvPr/>
        </p:nvGrpSpPr>
        <p:grpSpPr bwMode="auto">
          <a:xfrm>
            <a:off x="4451528" y="1694089"/>
            <a:ext cx="511175" cy="693738"/>
            <a:chOff x="4140" y="429"/>
            <a:chExt cx="1425" cy="2396"/>
          </a:xfrm>
        </p:grpSpPr>
        <p:sp>
          <p:nvSpPr>
            <p:cNvPr id="351" name="Freeform 134">
              <a:extLst>
                <a:ext uri="{FF2B5EF4-FFF2-40B4-BE49-F238E27FC236}">
                  <a16:creationId xmlns:a16="http://schemas.microsoft.com/office/drawing/2014/main" id="{DCB7F2F1-B08C-9D42-9A9B-C0CA8CC2D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135">
              <a:extLst>
                <a:ext uri="{FF2B5EF4-FFF2-40B4-BE49-F238E27FC236}">
                  <a16:creationId xmlns:a16="http://schemas.microsoft.com/office/drawing/2014/main" id="{E057BFF5-9E6F-4743-A805-44D1354D72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3" name="Freeform 136">
              <a:extLst>
                <a:ext uri="{FF2B5EF4-FFF2-40B4-BE49-F238E27FC236}">
                  <a16:creationId xmlns:a16="http://schemas.microsoft.com/office/drawing/2014/main" id="{794C2025-779C-7143-89C2-171CFB018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4" name="Freeform 137">
              <a:extLst>
                <a:ext uri="{FF2B5EF4-FFF2-40B4-BE49-F238E27FC236}">
                  <a16:creationId xmlns:a16="http://schemas.microsoft.com/office/drawing/2014/main" id="{A80FAE7D-8D21-BC47-907D-F96620BB9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5" name="Rectangle 138">
              <a:extLst>
                <a:ext uri="{FF2B5EF4-FFF2-40B4-BE49-F238E27FC236}">
                  <a16:creationId xmlns:a16="http://schemas.microsoft.com/office/drawing/2014/main" id="{616938A0-6228-6140-BCFA-473AB9A5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6" name="Group 139">
              <a:extLst>
                <a:ext uri="{FF2B5EF4-FFF2-40B4-BE49-F238E27FC236}">
                  <a16:creationId xmlns:a16="http://schemas.microsoft.com/office/drawing/2014/main" id="{87FBA1B9-AC0E-BF4F-A5C2-F38DA460D1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81" name="AutoShape 140">
                <a:extLst>
                  <a:ext uri="{FF2B5EF4-FFF2-40B4-BE49-F238E27FC236}">
                    <a16:creationId xmlns:a16="http://schemas.microsoft.com/office/drawing/2014/main" id="{84143FD8-E0F9-DF48-B4AF-0D12414A3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2" name="AutoShape 141">
                <a:extLst>
                  <a:ext uri="{FF2B5EF4-FFF2-40B4-BE49-F238E27FC236}">
                    <a16:creationId xmlns:a16="http://schemas.microsoft.com/office/drawing/2014/main" id="{F75D69FA-178C-FF48-AF93-8D22328C7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7" name="Rectangle 142">
              <a:extLst>
                <a:ext uri="{FF2B5EF4-FFF2-40B4-BE49-F238E27FC236}">
                  <a16:creationId xmlns:a16="http://schemas.microsoft.com/office/drawing/2014/main" id="{79EE47BA-DDCB-AE42-849E-EAA9A961A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8" name="Group 143">
              <a:extLst>
                <a:ext uri="{FF2B5EF4-FFF2-40B4-BE49-F238E27FC236}">
                  <a16:creationId xmlns:a16="http://schemas.microsoft.com/office/drawing/2014/main" id="{52DF3659-7462-174D-BF79-583260D649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9" name="AutoShape 144">
                <a:extLst>
                  <a:ext uri="{FF2B5EF4-FFF2-40B4-BE49-F238E27FC236}">
                    <a16:creationId xmlns:a16="http://schemas.microsoft.com/office/drawing/2014/main" id="{9E1E1420-2718-EE4C-9DB5-D20E625D4D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0" name="AutoShape 145">
                <a:extLst>
                  <a:ext uri="{FF2B5EF4-FFF2-40B4-BE49-F238E27FC236}">
                    <a16:creationId xmlns:a16="http://schemas.microsoft.com/office/drawing/2014/main" id="{311E1D1D-C4BA-C14B-AB5E-7D9E9CB99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9" name="Rectangle 146">
              <a:extLst>
                <a:ext uri="{FF2B5EF4-FFF2-40B4-BE49-F238E27FC236}">
                  <a16:creationId xmlns:a16="http://schemas.microsoft.com/office/drawing/2014/main" id="{A208931F-C1D7-4D44-9151-6D63CB811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0" name="Rectangle 147">
              <a:extLst>
                <a:ext uri="{FF2B5EF4-FFF2-40B4-BE49-F238E27FC236}">
                  <a16:creationId xmlns:a16="http://schemas.microsoft.com/office/drawing/2014/main" id="{85597E8B-CF6B-C244-96B8-D967A88BD6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1" name="Group 148">
              <a:extLst>
                <a:ext uri="{FF2B5EF4-FFF2-40B4-BE49-F238E27FC236}">
                  <a16:creationId xmlns:a16="http://schemas.microsoft.com/office/drawing/2014/main" id="{13DDD94F-DFC2-E744-ADF7-A896AEDA93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7" name="AutoShape 149">
                <a:extLst>
                  <a:ext uri="{FF2B5EF4-FFF2-40B4-BE49-F238E27FC236}">
                    <a16:creationId xmlns:a16="http://schemas.microsoft.com/office/drawing/2014/main" id="{3E8C962F-C7BD-B44F-978E-C803F5452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AutoShape 150">
                <a:extLst>
                  <a:ext uri="{FF2B5EF4-FFF2-40B4-BE49-F238E27FC236}">
                    <a16:creationId xmlns:a16="http://schemas.microsoft.com/office/drawing/2014/main" id="{E65F62EE-08D0-BF46-9BB6-23FEA82DDB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2" name="Freeform 151">
              <a:extLst>
                <a:ext uri="{FF2B5EF4-FFF2-40B4-BE49-F238E27FC236}">
                  <a16:creationId xmlns:a16="http://schemas.microsoft.com/office/drawing/2014/main" id="{60E83399-FCB4-324A-B4BD-B8F236595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3" name="Group 152">
              <a:extLst>
                <a:ext uri="{FF2B5EF4-FFF2-40B4-BE49-F238E27FC236}">
                  <a16:creationId xmlns:a16="http://schemas.microsoft.com/office/drawing/2014/main" id="{87A9E3BB-3D7B-8247-845C-C0F0EBB963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5" name="AutoShape 153">
                <a:extLst>
                  <a:ext uri="{FF2B5EF4-FFF2-40B4-BE49-F238E27FC236}">
                    <a16:creationId xmlns:a16="http://schemas.microsoft.com/office/drawing/2014/main" id="{7C75A8D8-585C-B74B-A8B7-1BE5B5378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6" name="AutoShape 154">
                <a:extLst>
                  <a:ext uri="{FF2B5EF4-FFF2-40B4-BE49-F238E27FC236}">
                    <a16:creationId xmlns:a16="http://schemas.microsoft.com/office/drawing/2014/main" id="{22C9496F-6ACA-5348-BD7C-54B2C4BDD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4" name="Rectangle 155">
              <a:extLst>
                <a:ext uri="{FF2B5EF4-FFF2-40B4-BE49-F238E27FC236}">
                  <a16:creationId xmlns:a16="http://schemas.microsoft.com/office/drawing/2014/main" id="{3A93ED27-82F2-8540-8D23-33AD2D2EE4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156">
              <a:extLst>
                <a:ext uri="{FF2B5EF4-FFF2-40B4-BE49-F238E27FC236}">
                  <a16:creationId xmlns:a16="http://schemas.microsoft.com/office/drawing/2014/main" id="{0292C05A-662A-5445-B8CB-FAA09E805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Freeform 157">
              <a:extLst>
                <a:ext uri="{FF2B5EF4-FFF2-40B4-BE49-F238E27FC236}">
                  <a16:creationId xmlns:a16="http://schemas.microsoft.com/office/drawing/2014/main" id="{4AA45BB6-3C27-E64E-8383-C80FAEA53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7" name="Oval 158">
              <a:extLst>
                <a:ext uri="{FF2B5EF4-FFF2-40B4-BE49-F238E27FC236}">
                  <a16:creationId xmlns:a16="http://schemas.microsoft.com/office/drawing/2014/main" id="{95B86A35-1D75-5C49-936B-687C0ACE7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8" name="Freeform 159">
              <a:extLst>
                <a:ext uri="{FF2B5EF4-FFF2-40B4-BE49-F238E27FC236}">
                  <a16:creationId xmlns:a16="http://schemas.microsoft.com/office/drawing/2014/main" id="{1EEE46FE-29EC-9D4E-A9F0-12F15C389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9" name="AutoShape 160">
              <a:extLst>
                <a:ext uri="{FF2B5EF4-FFF2-40B4-BE49-F238E27FC236}">
                  <a16:creationId xmlns:a16="http://schemas.microsoft.com/office/drawing/2014/main" id="{77C78D76-E4BF-FC4E-85A3-25D74AAE0F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0" name="AutoShape 161">
              <a:extLst>
                <a:ext uri="{FF2B5EF4-FFF2-40B4-BE49-F238E27FC236}">
                  <a16:creationId xmlns:a16="http://schemas.microsoft.com/office/drawing/2014/main" id="{1A647E10-4CD3-9C49-9E7D-932D48250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Oval 162">
              <a:extLst>
                <a:ext uri="{FF2B5EF4-FFF2-40B4-BE49-F238E27FC236}">
                  <a16:creationId xmlns:a16="http://schemas.microsoft.com/office/drawing/2014/main" id="{43EFA142-8DAD-3D46-A09E-08B75C8DFF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2" name="Oval 163">
              <a:extLst>
                <a:ext uri="{FF2B5EF4-FFF2-40B4-BE49-F238E27FC236}">
                  <a16:creationId xmlns:a16="http://schemas.microsoft.com/office/drawing/2014/main" id="{A31EBF34-4197-3041-BA0D-DA86EAB8CB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3" name="Oval 164">
              <a:extLst>
                <a:ext uri="{FF2B5EF4-FFF2-40B4-BE49-F238E27FC236}">
                  <a16:creationId xmlns:a16="http://schemas.microsoft.com/office/drawing/2014/main" id="{C69F2F21-A598-194E-8061-42E20C132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4" name="Rectangle 165">
              <a:extLst>
                <a:ext uri="{FF2B5EF4-FFF2-40B4-BE49-F238E27FC236}">
                  <a16:creationId xmlns:a16="http://schemas.microsoft.com/office/drawing/2014/main" id="{C6C7B11F-80C5-CE4C-8737-FB4903EE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3" name="Group 100">
            <a:extLst>
              <a:ext uri="{FF2B5EF4-FFF2-40B4-BE49-F238E27FC236}">
                <a16:creationId xmlns:a16="http://schemas.microsoft.com/office/drawing/2014/main" id="{425D51F3-48C9-9A40-B992-AE005FAB2C33}"/>
              </a:ext>
            </a:extLst>
          </p:cNvPr>
          <p:cNvGrpSpPr>
            <a:grpSpLocks/>
          </p:cNvGrpSpPr>
          <p:nvPr/>
        </p:nvGrpSpPr>
        <p:grpSpPr bwMode="auto">
          <a:xfrm>
            <a:off x="6137453" y="1703614"/>
            <a:ext cx="511175" cy="693738"/>
            <a:chOff x="4140" y="429"/>
            <a:chExt cx="1425" cy="2396"/>
          </a:xfrm>
        </p:grpSpPr>
        <p:sp>
          <p:nvSpPr>
            <p:cNvPr id="319" name="Freeform 101">
              <a:extLst>
                <a:ext uri="{FF2B5EF4-FFF2-40B4-BE49-F238E27FC236}">
                  <a16:creationId xmlns:a16="http://schemas.microsoft.com/office/drawing/2014/main" id="{4DE11FE1-ABE4-5449-9F07-FF92B1203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0" name="Rectangle 102">
              <a:extLst>
                <a:ext uri="{FF2B5EF4-FFF2-40B4-BE49-F238E27FC236}">
                  <a16:creationId xmlns:a16="http://schemas.microsoft.com/office/drawing/2014/main" id="{F28617B4-246C-4142-9D1A-885008483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1" name="Freeform 103">
              <a:extLst>
                <a:ext uri="{FF2B5EF4-FFF2-40B4-BE49-F238E27FC236}">
                  <a16:creationId xmlns:a16="http://schemas.microsoft.com/office/drawing/2014/main" id="{695E4127-E30B-0140-BBC3-EE8AA864D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2" name="Freeform 104">
              <a:extLst>
                <a:ext uri="{FF2B5EF4-FFF2-40B4-BE49-F238E27FC236}">
                  <a16:creationId xmlns:a16="http://schemas.microsoft.com/office/drawing/2014/main" id="{107A5B24-681B-3348-B947-27500FBE7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3" name="Rectangle 105">
              <a:extLst>
                <a:ext uri="{FF2B5EF4-FFF2-40B4-BE49-F238E27FC236}">
                  <a16:creationId xmlns:a16="http://schemas.microsoft.com/office/drawing/2014/main" id="{3B9FBC9B-DB47-3440-A3A7-D9397DA36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4" name="Group 106">
              <a:extLst>
                <a:ext uri="{FF2B5EF4-FFF2-40B4-BE49-F238E27FC236}">
                  <a16:creationId xmlns:a16="http://schemas.microsoft.com/office/drawing/2014/main" id="{D4DB1272-AC30-B740-A818-112B7B0161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107">
                <a:extLst>
                  <a:ext uri="{FF2B5EF4-FFF2-40B4-BE49-F238E27FC236}">
                    <a16:creationId xmlns:a16="http://schemas.microsoft.com/office/drawing/2014/main" id="{E4E7D8BF-C451-2149-AB56-5952A4BC1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0" name="AutoShape 108">
                <a:extLst>
                  <a:ext uri="{FF2B5EF4-FFF2-40B4-BE49-F238E27FC236}">
                    <a16:creationId xmlns:a16="http://schemas.microsoft.com/office/drawing/2014/main" id="{CA9F9DDC-D2E0-9445-8E09-E2A450486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5" name="Rectangle 109">
              <a:extLst>
                <a:ext uri="{FF2B5EF4-FFF2-40B4-BE49-F238E27FC236}">
                  <a16:creationId xmlns:a16="http://schemas.microsoft.com/office/drawing/2014/main" id="{8B4A1DB1-B64D-E342-AC38-F13AC2BB24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6" name="Group 110">
              <a:extLst>
                <a:ext uri="{FF2B5EF4-FFF2-40B4-BE49-F238E27FC236}">
                  <a16:creationId xmlns:a16="http://schemas.microsoft.com/office/drawing/2014/main" id="{8699E1EB-58F7-EB4A-BE56-52A7A29FB7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111">
                <a:extLst>
                  <a:ext uri="{FF2B5EF4-FFF2-40B4-BE49-F238E27FC236}">
                    <a16:creationId xmlns:a16="http://schemas.microsoft.com/office/drawing/2014/main" id="{8755B864-D5D9-3F48-B106-5195BC479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8" name="AutoShape 112">
                <a:extLst>
                  <a:ext uri="{FF2B5EF4-FFF2-40B4-BE49-F238E27FC236}">
                    <a16:creationId xmlns:a16="http://schemas.microsoft.com/office/drawing/2014/main" id="{5EA94929-40C1-1844-A278-8A7EB9C8F3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7" name="Rectangle 113">
              <a:extLst>
                <a:ext uri="{FF2B5EF4-FFF2-40B4-BE49-F238E27FC236}">
                  <a16:creationId xmlns:a16="http://schemas.microsoft.com/office/drawing/2014/main" id="{C3CA31E7-43E9-C54B-B13E-E2E8356B1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8" name="Rectangle 114">
              <a:extLst>
                <a:ext uri="{FF2B5EF4-FFF2-40B4-BE49-F238E27FC236}">
                  <a16:creationId xmlns:a16="http://schemas.microsoft.com/office/drawing/2014/main" id="{70DE4D48-FE2E-9C45-9782-5C8939C4A5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9" name="Group 115">
              <a:extLst>
                <a:ext uri="{FF2B5EF4-FFF2-40B4-BE49-F238E27FC236}">
                  <a16:creationId xmlns:a16="http://schemas.microsoft.com/office/drawing/2014/main" id="{BEDE8AC0-C09D-314C-9CF4-3B49C79D83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116">
                <a:extLst>
                  <a:ext uri="{FF2B5EF4-FFF2-40B4-BE49-F238E27FC236}">
                    <a16:creationId xmlns:a16="http://schemas.microsoft.com/office/drawing/2014/main" id="{53CFCEA6-E422-E24C-91CC-6AB2DA5B9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AutoShape 117">
                <a:extLst>
                  <a:ext uri="{FF2B5EF4-FFF2-40B4-BE49-F238E27FC236}">
                    <a16:creationId xmlns:a16="http://schemas.microsoft.com/office/drawing/2014/main" id="{FEFA7192-E9ED-D345-AC92-ED008077B3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0" name="Freeform 118">
              <a:extLst>
                <a:ext uri="{FF2B5EF4-FFF2-40B4-BE49-F238E27FC236}">
                  <a16:creationId xmlns:a16="http://schemas.microsoft.com/office/drawing/2014/main" id="{5FD6018C-4C2B-5147-9A4D-0850B214B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1" name="Group 119">
              <a:extLst>
                <a:ext uri="{FF2B5EF4-FFF2-40B4-BE49-F238E27FC236}">
                  <a16:creationId xmlns:a16="http://schemas.microsoft.com/office/drawing/2014/main" id="{0147FEBF-9B07-DB4D-80F0-28CFAFB175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120">
                <a:extLst>
                  <a:ext uri="{FF2B5EF4-FFF2-40B4-BE49-F238E27FC236}">
                    <a16:creationId xmlns:a16="http://schemas.microsoft.com/office/drawing/2014/main" id="{6BEC5FCB-A0E4-2B4D-99A9-AF75102E89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4" name="AutoShape 121">
                <a:extLst>
                  <a:ext uri="{FF2B5EF4-FFF2-40B4-BE49-F238E27FC236}">
                    <a16:creationId xmlns:a16="http://schemas.microsoft.com/office/drawing/2014/main" id="{DFB1EE8C-1279-5544-ADC0-B00F802A67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2" name="Rectangle 122">
              <a:extLst>
                <a:ext uri="{FF2B5EF4-FFF2-40B4-BE49-F238E27FC236}">
                  <a16:creationId xmlns:a16="http://schemas.microsoft.com/office/drawing/2014/main" id="{24E8BD47-F206-7A48-B906-69B10A9FF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Freeform 123">
              <a:extLst>
                <a:ext uri="{FF2B5EF4-FFF2-40B4-BE49-F238E27FC236}">
                  <a16:creationId xmlns:a16="http://schemas.microsoft.com/office/drawing/2014/main" id="{3A63ACAE-F7D6-334D-BAC6-EB19E7953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4" name="Freeform 124">
              <a:extLst>
                <a:ext uri="{FF2B5EF4-FFF2-40B4-BE49-F238E27FC236}">
                  <a16:creationId xmlns:a16="http://schemas.microsoft.com/office/drawing/2014/main" id="{DBB6882F-25A8-7942-8AB7-E4F1E8EF4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5" name="Oval 125">
              <a:extLst>
                <a:ext uri="{FF2B5EF4-FFF2-40B4-BE49-F238E27FC236}">
                  <a16:creationId xmlns:a16="http://schemas.microsoft.com/office/drawing/2014/main" id="{1A751CBC-1E6B-3447-89A8-B6CA004222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6" name="Freeform 126">
              <a:extLst>
                <a:ext uri="{FF2B5EF4-FFF2-40B4-BE49-F238E27FC236}">
                  <a16:creationId xmlns:a16="http://schemas.microsoft.com/office/drawing/2014/main" id="{EC930019-7A9E-2D4F-9037-E4F5C26D8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7" name="AutoShape 127">
              <a:extLst>
                <a:ext uri="{FF2B5EF4-FFF2-40B4-BE49-F238E27FC236}">
                  <a16:creationId xmlns:a16="http://schemas.microsoft.com/office/drawing/2014/main" id="{7F4290BB-A0B2-F146-87B4-626DAAD2F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AutoShape 128">
              <a:extLst>
                <a:ext uri="{FF2B5EF4-FFF2-40B4-BE49-F238E27FC236}">
                  <a16:creationId xmlns:a16="http://schemas.microsoft.com/office/drawing/2014/main" id="{DE6D89A2-6ADB-E042-9FB2-932318D01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9" name="Oval 129">
              <a:extLst>
                <a:ext uri="{FF2B5EF4-FFF2-40B4-BE49-F238E27FC236}">
                  <a16:creationId xmlns:a16="http://schemas.microsoft.com/office/drawing/2014/main" id="{8747708C-8EE0-5C44-BC67-5ACC5185A5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0" name="Oval 130">
              <a:extLst>
                <a:ext uri="{FF2B5EF4-FFF2-40B4-BE49-F238E27FC236}">
                  <a16:creationId xmlns:a16="http://schemas.microsoft.com/office/drawing/2014/main" id="{7C3FDD54-230D-8547-8BCF-E82A928424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1" name="Oval 131">
              <a:extLst>
                <a:ext uri="{FF2B5EF4-FFF2-40B4-BE49-F238E27FC236}">
                  <a16:creationId xmlns:a16="http://schemas.microsoft.com/office/drawing/2014/main" id="{42133DC7-7C21-C149-A374-F81A9E0D9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2" name="Rectangle 132">
              <a:extLst>
                <a:ext uri="{FF2B5EF4-FFF2-40B4-BE49-F238E27FC236}">
                  <a16:creationId xmlns:a16="http://schemas.microsoft.com/office/drawing/2014/main" id="{9CA18ACF-5AE2-944A-999A-0A4945D54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4" name="Group 158">
            <a:extLst>
              <a:ext uri="{FF2B5EF4-FFF2-40B4-BE49-F238E27FC236}">
                <a16:creationId xmlns:a16="http://schemas.microsoft.com/office/drawing/2014/main" id="{989EFA5C-2337-B14C-91A8-83B54EA43E37}"/>
              </a:ext>
            </a:extLst>
          </p:cNvPr>
          <p:cNvGrpSpPr>
            <a:grpSpLocks/>
          </p:cNvGrpSpPr>
          <p:nvPr/>
        </p:nvGrpSpPr>
        <p:grpSpPr bwMode="auto">
          <a:xfrm>
            <a:off x="4159429" y="2103665"/>
            <a:ext cx="1689101" cy="1133476"/>
            <a:chOff x="1716" y="1206"/>
            <a:chExt cx="1064" cy="714"/>
          </a:xfrm>
        </p:grpSpPr>
        <p:sp>
          <p:nvSpPr>
            <p:cNvPr id="303" name="Text Box 95">
              <a:extLst>
                <a:ext uri="{FF2B5EF4-FFF2-40B4-BE49-F238E27FC236}">
                  <a16:creationId xmlns:a16="http://schemas.microsoft.com/office/drawing/2014/main" id="{C009C226-FBA8-DB48-ABF5-333250A76D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583"/>
              <a:ext cx="1064" cy="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sender</a:t>
              </a:r>
              <a:r>
                <a:rPr kumimoji="0" lang="ja-JP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’</a:t>
              </a: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 e-mail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4" name="Group 157">
              <a:extLst>
                <a:ext uri="{FF2B5EF4-FFF2-40B4-BE49-F238E27FC236}">
                  <a16:creationId xmlns:a16="http://schemas.microsoft.com/office/drawing/2014/main" id="{619BE879-9F0A-604B-B005-9F7E471C17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92" y="1206"/>
              <a:ext cx="510" cy="354"/>
              <a:chOff x="2070" y="2004"/>
              <a:chExt cx="510" cy="354"/>
            </a:xfrm>
          </p:grpSpPr>
          <p:sp>
            <p:nvSpPr>
              <p:cNvPr id="305" name="Rectangle 94">
                <a:extLst>
                  <a:ext uri="{FF2B5EF4-FFF2-40B4-BE49-F238E27FC236}">
                    <a16:creationId xmlns:a16="http://schemas.microsoft.com/office/drawing/2014/main" id="{5B36F236-9C70-9F4F-A0BB-DDEC73A67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0" y="2004"/>
                <a:ext cx="510" cy="354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96">
                <a:extLst>
                  <a:ext uri="{FF2B5EF4-FFF2-40B4-BE49-F238E27FC236}">
                    <a16:creationId xmlns:a16="http://schemas.microsoft.com/office/drawing/2014/main" id="{474FF8AD-41AD-5B4D-B9AF-317E03200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4" y="207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7" name="Line 97">
                <a:extLst>
                  <a:ext uri="{FF2B5EF4-FFF2-40B4-BE49-F238E27FC236}">
                    <a16:creationId xmlns:a16="http://schemas.microsoft.com/office/drawing/2014/main" id="{A863854B-58B3-0746-BB05-4CC473ACCC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43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Line 98">
                <a:extLst>
                  <a:ext uri="{FF2B5EF4-FFF2-40B4-BE49-F238E27FC236}">
                    <a16:creationId xmlns:a16="http://schemas.microsoft.com/office/drawing/2014/main" id="{45A3AD01-9B9C-1044-8CC4-2FA6945C9D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2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Line 99">
                <a:extLst>
                  <a:ext uri="{FF2B5EF4-FFF2-40B4-BE49-F238E27FC236}">
                    <a16:creationId xmlns:a16="http://schemas.microsoft.com/office/drawing/2014/main" id="{A8A7F303-C29D-8048-8A22-5E010224F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07" y="210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100">
                <a:extLst>
                  <a:ext uri="{FF2B5EF4-FFF2-40B4-BE49-F238E27FC236}">
                    <a16:creationId xmlns:a16="http://schemas.microsoft.com/office/drawing/2014/main" id="{7423CFF1-7D3B-404B-908C-EF2DF44B8A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64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101">
                <a:extLst>
                  <a:ext uri="{FF2B5EF4-FFF2-40B4-BE49-F238E27FC236}">
                    <a16:creationId xmlns:a16="http://schemas.microsoft.com/office/drawing/2014/main" id="{9B55CC56-B162-3641-8907-ACAE4544AC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5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102">
                <a:extLst>
                  <a:ext uri="{FF2B5EF4-FFF2-40B4-BE49-F238E27FC236}">
                    <a16:creationId xmlns:a16="http://schemas.microsoft.com/office/drawing/2014/main" id="{E4EF0706-3A6D-5C49-AA93-B27D0DBD3D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1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103">
                <a:extLst>
                  <a:ext uri="{FF2B5EF4-FFF2-40B4-BE49-F238E27FC236}">
                    <a16:creationId xmlns:a16="http://schemas.microsoft.com/office/drawing/2014/main" id="{43AD1883-A082-A241-BB8E-52956E25A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96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Rectangle 104">
                <a:extLst>
                  <a:ext uri="{FF2B5EF4-FFF2-40B4-BE49-F238E27FC236}">
                    <a16:creationId xmlns:a16="http://schemas.microsoft.com/office/drawing/2014/main" id="{CB654EBC-DFE6-7844-BECE-DAF45E418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2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Rectangle 105">
                <a:extLst>
                  <a:ext uri="{FF2B5EF4-FFF2-40B4-BE49-F238E27FC236}">
                    <a16:creationId xmlns:a16="http://schemas.microsoft.com/office/drawing/2014/main" id="{43DD0923-D124-3D47-A27E-DA7522CBC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8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Rectangle 106">
                <a:extLst>
                  <a:ext uri="{FF2B5EF4-FFF2-40B4-BE49-F238E27FC236}">
                    <a16:creationId xmlns:a16="http://schemas.microsoft.com/office/drawing/2014/main" id="{0CC3197A-47DF-3249-89A6-6A5C29D7B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4" y="224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107">
                <a:extLst>
                  <a:ext uri="{FF2B5EF4-FFF2-40B4-BE49-F238E27FC236}">
                    <a16:creationId xmlns:a16="http://schemas.microsoft.com/office/drawing/2014/main" id="{B9DC67EE-6FEB-9E4F-91F2-78466630CE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1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108">
                <a:extLst>
                  <a:ext uri="{FF2B5EF4-FFF2-40B4-BE49-F238E27FC236}">
                    <a16:creationId xmlns:a16="http://schemas.microsoft.com/office/drawing/2014/main" id="{C7A7D96F-C671-7844-AFFA-9CA6B5108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7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65" name="Text Box 121">
            <a:extLst>
              <a:ext uri="{FF2B5EF4-FFF2-40B4-BE49-F238E27FC236}">
                <a16:creationId xmlns:a16="http://schemas.microsoft.com/office/drawing/2014/main" id="{C86F78FC-21D9-8E40-B3EC-9E551DA5C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0141" y="1582964"/>
            <a:ext cx="8905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SMTP</a:t>
            </a:r>
          </a:p>
        </p:txBody>
      </p:sp>
      <p:sp>
        <p:nvSpPr>
          <p:cNvPr id="266" name="Rectangle 153">
            <a:extLst>
              <a:ext uri="{FF2B5EF4-FFF2-40B4-BE49-F238E27FC236}">
                <a16:creationId xmlns:a16="http://schemas.microsoft.com/office/drawing/2014/main" id="{C9F65152-882D-5B49-B9E9-532D284A81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678" y="1573439"/>
            <a:ext cx="857250" cy="3048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Text Box 154">
            <a:extLst>
              <a:ext uri="{FF2B5EF4-FFF2-40B4-BE49-F238E27FC236}">
                <a16:creationId xmlns:a16="http://schemas.microsoft.com/office/drawing/2014/main" id="{53E42ABE-038D-0049-93D4-9EC2E3234B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1928" y="1594077"/>
            <a:ext cx="8905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SMTP</a:t>
            </a:r>
          </a:p>
        </p:txBody>
      </p:sp>
      <p:sp>
        <p:nvSpPr>
          <p:cNvPr id="269" name="Text Box 160">
            <a:extLst>
              <a:ext uri="{FF2B5EF4-FFF2-40B4-BE49-F238E27FC236}">
                <a16:creationId xmlns:a16="http://schemas.microsoft.com/office/drawing/2014/main" id="{629C8856-7516-C14B-9215-6EA637A93B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34133" y="2714852"/>
            <a:ext cx="1792478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receiver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 e-mail </a:t>
            </a: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70" name="Group 161">
            <a:extLst>
              <a:ext uri="{FF2B5EF4-FFF2-40B4-BE49-F238E27FC236}">
                <a16:creationId xmlns:a16="http://schemas.microsoft.com/office/drawing/2014/main" id="{D048FD00-5924-9447-B3B8-0AC35A063FA1}"/>
              </a:ext>
            </a:extLst>
          </p:cNvPr>
          <p:cNvGrpSpPr>
            <a:grpSpLocks/>
          </p:cNvGrpSpPr>
          <p:nvPr/>
        </p:nvGrpSpPr>
        <p:grpSpPr bwMode="auto">
          <a:xfrm>
            <a:off x="6289853" y="2116364"/>
            <a:ext cx="809625" cy="561975"/>
            <a:chOff x="2070" y="2004"/>
            <a:chExt cx="510" cy="354"/>
          </a:xfrm>
        </p:grpSpPr>
        <p:sp>
          <p:nvSpPr>
            <p:cNvPr id="289" name="Rectangle 162">
              <a:extLst>
                <a:ext uri="{FF2B5EF4-FFF2-40B4-BE49-F238E27FC236}">
                  <a16:creationId xmlns:a16="http://schemas.microsoft.com/office/drawing/2014/main" id="{F2A0FCDF-5941-FB4C-9E1D-DFD5B6C69C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0" y="2004"/>
              <a:ext cx="510" cy="354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0" name="Rectangle 163">
              <a:extLst>
                <a:ext uri="{FF2B5EF4-FFF2-40B4-BE49-F238E27FC236}">
                  <a16:creationId xmlns:a16="http://schemas.microsoft.com/office/drawing/2014/main" id="{A6B8C913-36F9-824E-8C78-BFC7B3CDC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4" y="207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1" name="Line 164">
              <a:extLst>
                <a:ext uri="{FF2B5EF4-FFF2-40B4-BE49-F238E27FC236}">
                  <a16:creationId xmlns:a16="http://schemas.microsoft.com/office/drawing/2014/main" id="{3013A95D-A281-0C49-810B-3C864F7A46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3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2" name="Line 165">
              <a:extLst>
                <a:ext uri="{FF2B5EF4-FFF2-40B4-BE49-F238E27FC236}">
                  <a16:creationId xmlns:a16="http://schemas.microsoft.com/office/drawing/2014/main" id="{7277D88A-E3AC-5446-9FCD-10B5C085D7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2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3" name="Line 166">
              <a:extLst>
                <a:ext uri="{FF2B5EF4-FFF2-40B4-BE49-F238E27FC236}">
                  <a16:creationId xmlns:a16="http://schemas.microsoft.com/office/drawing/2014/main" id="{04850398-3936-B842-A3EB-78E3F18C8D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210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Line 167">
              <a:extLst>
                <a:ext uri="{FF2B5EF4-FFF2-40B4-BE49-F238E27FC236}">
                  <a16:creationId xmlns:a16="http://schemas.microsoft.com/office/drawing/2014/main" id="{E54B2FAE-3B2C-BA4E-89DE-F17808A850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64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Line 168">
              <a:extLst>
                <a:ext uri="{FF2B5EF4-FFF2-40B4-BE49-F238E27FC236}">
                  <a16:creationId xmlns:a16="http://schemas.microsoft.com/office/drawing/2014/main" id="{0321206D-71C9-A044-BC0F-A09851EF78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25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Line 169">
              <a:extLst>
                <a:ext uri="{FF2B5EF4-FFF2-40B4-BE49-F238E27FC236}">
                  <a16:creationId xmlns:a16="http://schemas.microsoft.com/office/drawing/2014/main" id="{74EEC85C-DBEF-B746-945E-539B17DF96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Line 170">
              <a:extLst>
                <a:ext uri="{FF2B5EF4-FFF2-40B4-BE49-F238E27FC236}">
                  <a16:creationId xmlns:a16="http://schemas.microsoft.com/office/drawing/2014/main" id="{A1C2C0B2-5E64-FE46-9C1E-5AB91616FB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96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Rectangle 171">
              <a:extLst>
                <a:ext uri="{FF2B5EF4-FFF2-40B4-BE49-F238E27FC236}">
                  <a16:creationId xmlns:a16="http://schemas.microsoft.com/office/drawing/2014/main" id="{18F1DECA-4FA1-D549-80DB-068E1D6FF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Rectangle 172">
              <a:extLst>
                <a:ext uri="{FF2B5EF4-FFF2-40B4-BE49-F238E27FC236}">
                  <a16:creationId xmlns:a16="http://schemas.microsoft.com/office/drawing/2014/main" id="{6B4E18DF-65E1-F447-8367-4528F7700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0" name="Rectangle 173">
              <a:extLst>
                <a:ext uri="{FF2B5EF4-FFF2-40B4-BE49-F238E27FC236}">
                  <a16:creationId xmlns:a16="http://schemas.microsoft.com/office/drawing/2014/main" id="{BE1B5DC5-88E8-A649-93B6-EBAE42FDEF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24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1" name="Rectangle 174">
              <a:extLst>
                <a:ext uri="{FF2B5EF4-FFF2-40B4-BE49-F238E27FC236}">
                  <a16:creationId xmlns:a16="http://schemas.microsoft.com/office/drawing/2014/main" id="{EEC64261-B933-2A4B-B45A-6E28963DC5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1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75">
              <a:extLst>
                <a:ext uri="{FF2B5EF4-FFF2-40B4-BE49-F238E27FC236}">
                  <a16:creationId xmlns:a16="http://schemas.microsoft.com/office/drawing/2014/main" id="{EE1004C2-A311-414F-8E80-B4092CDDC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7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pic>
        <p:nvPicPr>
          <p:cNvPr id="271" name="Picture 176" descr="Alice">
            <a:extLst>
              <a:ext uri="{FF2B5EF4-FFF2-40B4-BE49-F238E27FC236}">
                <a16:creationId xmlns:a16="http://schemas.microsoft.com/office/drawing/2014/main" id="{D76D5E82-5D05-6842-89F0-A930ADA6F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753" y="1673452"/>
            <a:ext cx="561975" cy="693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2" name="Picture 179" descr="Bob">
            <a:extLst>
              <a:ext uri="{FF2B5EF4-FFF2-40B4-BE49-F238E27FC236}">
                <a16:creationId xmlns:a16="http://schemas.microsoft.com/office/drawing/2014/main" id="{8989F6E0-4E76-1C42-A3BD-A635A4955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953" y="1687739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3" name="Line 94">
            <a:extLst>
              <a:ext uri="{FF2B5EF4-FFF2-40B4-BE49-F238E27FC236}">
                <a16:creationId xmlns:a16="http://schemas.microsoft.com/office/drawing/2014/main" id="{29F99540-FD3E-AE4C-A57E-1A20C6E30EED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678" y="2021114"/>
            <a:ext cx="903288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4" name="Line 95">
            <a:extLst>
              <a:ext uri="{FF2B5EF4-FFF2-40B4-BE49-F238E27FC236}">
                <a16:creationId xmlns:a16="http://schemas.microsoft.com/office/drawing/2014/main" id="{C981B998-3615-AE47-86C8-57BFFA2D7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5123041" y="2017939"/>
            <a:ext cx="903287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1F516F-20AF-DB4E-A31F-6C9548243DF2}"/>
              </a:ext>
            </a:extLst>
          </p:cNvPr>
          <p:cNvGrpSpPr/>
          <p:nvPr/>
        </p:nvGrpSpPr>
        <p:grpSpPr>
          <a:xfrm>
            <a:off x="6699252" y="1424214"/>
            <a:ext cx="1816276" cy="1182356"/>
            <a:chOff x="6699252" y="1424214"/>
            <a:chExt cx="1816276" cy="1182356"/>
          </a:xfrm>
        </p:grpSpPr>
        <p:sp>
          <p:nvSpPr>
            <p:cNvPr id="268" name="Text Box 156">
              <a:extLst>
                <a:ext uri="{FF2B5EF4-FFF2-40B4-BE49-F238E27FC236}">
                  <a16:creationId xmlns:a16="http://schemas.microsoft.com/office/drawing/2014/main" id="{7317FD5B-CED0-1249-AB7C-DF94D68153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99252" y="1424214"/>
              <a:ext cx="1786114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e-mail access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protocol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5" name="Line 96">
              <a:extLst>
                <a:ext uri="{FF2B5EF4-FFF2-40B4-BE49-F238E27FC236}">
                  <a16:creationId xmlns:a16="http://schemas.microsoft.com/office/drawing/2014/main" id="{CF977160-74FD-0442-823B-6C2520914C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42291" y="2014764"/>
              <a:ext cx="1697037" cy="158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6" name="Text Box 156">
              <a:extLst>
                <a:ext uri="{FF2B5EF4-FFF2-40B4-BE49-F238E27FC236}">
                  <a16:creationId xmlns:a16="http://schemas.microsoft.com/office/drawing/2014/main" id="{FA9F06E0-5873-0E44-A9D6-E6DD02F2E3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64731" y="2043339"/>
              <a:ext cx="1450797" cy="563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(e.g.,</a:t>
              </a:r>
              <a:r>
                <a:rPr kumimoji="0" lang="en-US" alt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IMAP, HTTP</a:t>
              </a: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)</a:t>
              </a:r>
            </a:p>
          </p:txBody>
        </p:sp>
      </p:grpSp>
      <p:grpSp>
        <p:nvGrpSpPr>
          <p:cNvPr id="277" name="Group 166">
            <a:extLst>
              <a:ext uri="{FF2B5EF4-FFF2-40B4-BE49-F238E27FC236}">
                <a16:creationId xmlns:a16="http://schemas.microsoft.com/office/drawing/2014/main" id="{F8002D43-E860-6845-AF7E-87A1A94D62F3}"/>
              </a:ext>
            </a:extLst>
          </p:cNvPr>
          <p:cNvGrpSpPr>
            <a:grpSpLocks/>
          </p:cNvGrpSpPr>
          <p:nvPr/>
        </p:nvGrpSpPr>
        <p:grpSpPr bwMode="auto">
          <a:xfrm>
            <a:off x="2556053" y="1535339"/>
            <a:ext cx="912813" cy="1054100"/>
            <a:chOff x="3574" y="550"/>
            <a:chExt cx="575" cy="664"/>
          </a:xfrm>
        </p:grpSpPr>
        <p:grpSp>
          <p:nvGrpSpPr>
            <p:cNvPr id="284" name="Group 167">
              <a:extLst>
                <a:ext uri="{FF2B5EF4-FFF2-40B4-BE49-F238E27FC236}">
                  <a16:creationId xmlns:a16="http://schemas.microsoft.com/office/drawing/2014/main" id="{BE8CFCE0-FC41-0748-A6E7-4600DF924D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7" name="Picture 168" descr="desktop_computer_stylized_medium">
                <a:extLst>
                  <a:ext uri="{FF2B5EF4-FFF2-40B4-BE49-F238E27FC236}">
                    <a16:creationId xmlns:a16="http://schemas.microsoft.com/office/drawing/2014/main" id="{C00F7CE5-DF44-7248-ABAB-405A73E21C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8" name="Freeform 169">
                <a:extLst>
                  <a:ext uri="{FF2B5EF4-FFF2-40B4-BE49-F238E27FC236}">
                    <a16:creationId xmlns:a16="http://schemas.microsoft.com/office/drawing/2014/main" id="{B502B1B8-E322-AA40-A3FB-263ECFA0F83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5" name="Rectangle 115">
              <a:extLst>
                <a:ext uri="{FF2B5EF4-FFF2-40B4-BE49-F238E27FC236}">
                  <a16:creationId xmlns:a16="http://schemas.microsoft.com/office/drawing/2014/main" id="{39E4CD50-3462-8441-ACC2-01559D9DDD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6" name="Text Box 116">
              <a:extLst>
                <a:ext uri="{FF2B5EF4-FFF2-40B4-BE49-F238E27FC236}">
                  <a16:creationId xmlns:a16="http://schemas.microsoft.com/office/drawing/2014/main" id="{7198B7C8-8E18-3B4E-9F4D-DCC4D4D7D2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78" name="Group 172">
            <a:extLst>
              <a:ext uri="{FF2B5EF4-FFF2-40B4-BE49-F238E27FC236}">
                <a16:creationId xmlns:a16="http://schemas.microsoft.com/office/drawing/2014/main" id="{2F25B33E-FEB9-404E-8162-D03D8D9966E3}"/>
              </a:ext>
            </a:extLst>
          </p:cNvPr>
          <p:cNvGrpSpPr>
            <a:grpSpLocks/>
          </p:cNvGrpSpPr>
          <p:nvPr/>
        </p:nvGrpSpPr>
        <p:grpSpPr bwMode="auto">
          <a:xfrm>
            <a:off x="8456791" y="1538514"/>
            <a:ext cx="912812" cy="1054100"/>
            <a:chOff x="3574" y="550"/>
            <a:chExt cx="575" cy="664"/>
          </a:xfrm>
        </p:grpSpPr>
        <p:grpSp>
          <p:nvGrpSpPr>
            <p:cNvPr id="279" name="Group 173">
              <a:extLst>
                <a:ext uri="{FF2B5EF4-FFF2-40B4-BE49-F238E27FC236}">
                  <a16:creationId xmlns:a16="http://schemas.microsoft.com/office/drawing/2014/main" id="{375D5E0D-2C70-F544-89E4-5E4F1AA9FD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2" name="Picture 174" descr="desktop_computer_stylized_medium">
                <a:extLst>
                  <a:ext uri="{FF2B5EF4-FFF2-40B4-BE49-F238E27FC236}">
                    <a16:creationId xmlns:a16="http://schemas.microsoft.com/office/drawing/2014/main" id="{B288CD06-BF42-AC48-84ED-106FF7671F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3" name="Freeform 175">
                <a:extLst>
                  <a:ext uri="{FF2B5EF4-FFF2-40B4-BE49-F238E27FC236}">
                    <a16:creationId xmlns:a16="http://schemas.microsoft.com/office/drawing/2014/main" id="{4067DFC9-14ED-1F46-8DB5-99B637F872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0" name="Rectangle 115">
              <a:extLst>
                <a:ext uri="{FF2B5EF4-FFF2-40B4-BE49-F238E27FC236}">
                  <a16:creationId xmlns:a16="http://schemas.microsoft.com/office/drawing/2014/main" id="{37808C5A-E4DA-234C-AD81-DC4AD2416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1" name="Text Box 116">
              <a:extLst>
                <a:ext uri="{FF2B5EF4-FFF2-40B4-BE49-F238E27FC236}">
                  <a16:creationId xmlns:a16="http://schemas.microsoft.com/office/drawing/2014/main" id="{BE906C48-2C97-234D-A7D2-2162D242FA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84" name="Rectangle 3">
            <a:extLst>
              <a:ext uri="{FF2B5EF4-FFF2-40B4-BE49-F238E27FC236}">
                <a16:creationId xmlns:a16="http://schemas.microsoft.com/office/drawing/2014/main" id="{34528512-2985-154D-9CDE-10220B10DEDE}"/>
              </a:ext>
            </a:extLst>
          </p:cNvPr>
          <p:cNvSpPr txBox="1">
            <a:spLocks noChangeArrowheads="1"/>
          </p:cNvSpPr>
          <p:nvPr/>
        </p:nvSpPr>
        <p:spPr>
          <a:xfrm>
            <a:off x="478971" y="3418624"/>
            <a:ext cx="11248571" cy="31500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delivery/storage of e-mail messages to receiver’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access protocol: retrieval from server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IMAP: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Internet Mail Access Protocol [RFC 3501]: messages stored on server, IMAP provides retrieval, deletion, folders of stored messages on server</a:t>
            </a:r>
          </a:p>
          <a:p>
            <a:pPr marL="346075" marR="0" lvl="0" indent="-28892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Hotmail,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Yahoo!Mail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etc. provides web-based interface on top of STMP (to send), IMAP (or POP) to retrieve e-mail messages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6" name="Slide Number Placeholder 2">
            <a:extLst>
              <a:ext uri="{FF2B5EF4-FFF2-40B4-BE49-F238E27FC236}">
                <a16:creationId xmlns:a16="http://schemas.microsoft.com/office/drawing/2014/main" id="{741D895B-EE03-5544-883F-BDFD215AF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0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rgbClr val="0000A8"/>
              </a:buClr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57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0FE4D197-C068-7641-A580-436689983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480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DNS: Domain Name System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27" name="Rectangle 3">
            <a:extLst>
              <a:ext uri="{FF2B5EF4-FFF2-40B4-BE49-F238E27FC236}">
                <a16:creationId xmlns:a16="http://schemas.microsoft.com/office/drawing/2014/main" id="{35F7BF1A-0385-C246-9EE3-5E4E54C86490}"/>
              </a:ext>
            </a:extLst>
          </p:cNvPr>
          <p:cNvSpPr txBox="1">
            <a:spLocks noChangeArrowheads="1"/>
          </p:cNvSpPr>
          <p:nvPr/>
        </p:nvSpPr>
        <p:spPr>
          <a:xfrm>
            <a:off x="753721" y="1340962"/>
            <a:ext cx="490197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people: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many identifiers: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SSN, name, passport #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hosts, routers: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 address (32 bit) - used for addressing datagrams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“name”, e.g., </a:t>
            </a:r>
            <a:r>
              <a:rPr kumimoji="0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cs.umass.edu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- used by humans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how to map between IP address and name, and vice versa ?</a:t>
            </a:r>
          </a:p>
        </p:txBody>
      </p:sp>
      <p:sp>
        <p:nvSpPr>
          <p:cNvPr id="128" name="Rectangle 4">
            <a:extLst>
              <a:ext uri="{FF2B5EF4-FFF2-40B4-BE49-F238E27FC236}">
                <a16:creationId xmlns:a16="http://schemas.microsoft.com/office/drawing/2014/main" id="{3851BC29-45CA-8744-BD4D-21254F83A516}"/>
              </a:ext>
            </a:extLst>
          </p:cNvPr>
          <p:cNvSpPr txBox="1">
            <a:spLocks noChangeArrowheads="1"/>
          </p:cNvSpPr>
          <p:nvPr/>
        </p:nvSpPr>
        <p:spPr>
          <a:xfrm>
            <a:off x="5592033" y="1281002"/>
            <a:ext cx="6088112" cy="50069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Domain Name System (DNS):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distributed database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implemented in hierarchy of many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name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application-layer protocol: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hosts, DNS servers communicate to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resolve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names (address/name translation)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core Internet function,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implemented as application-layer protocol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complexity at network’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“edge”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9189B4D-1C2B-F245-A96D-9F110BA47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DNS: services, structure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4A8BD0F-3C0D-E143-B2CB-EB155AB75267}"/>
              </a:ext>
            </a:extLst>
          </p:cNvPr>
          <p:cNvSpPr txBox="1">
            <a:spLocks noChangeArrowheads="1"/>
          </p:cNvSpPr>
          <p:nvPr/>
        </p:nvSpPr>
        <p:spPr>
          <a:xfrm>
            <a:off x="6618515" y="1271135"/>
            <a:ext cx="4978400" cy="22637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Q: Why not centralize DNS?</a:t>
            </a:r>
          </a:p>
          <a:p>
            <a:pPr marL="58261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single point of failure</a:t>
            </a:r>
          </a:p>
          <a:p>
            <a:pPr marL="58261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traffic volume</a:t>
            </a:r>
          </a:p>
          <a:p>
            <a:pPr marL="58261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distant centralized database</a:t>
            </a:r>
          </a:p>
          <a:p>
            <a:pPr marL="582613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maintenance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7F0F378-5315-734B-B54E-DEAB8A692F94}"/>
              </a:ext>
            </a:extLst>
          </p:cNvPr>
          <p:cNvSpPr txBox="1">
            <a:spLocks noChangeArrowheads="1"/>
          </p:cNvSpPr>
          <p:nvPr/>
        </p:nvSpPr>
        <p:spPr>
          <a:xfrm>
            <a:off x="731837" y="1300163"/>
            <a:ext cx="580866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 services: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hostname-to-IP-address translation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aliasing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canonical, alias names</a:t>
            </a:r>
          </a:p>
          <a:p>
            <a:pPr marL="460375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 aliasing</a:t>
            </a:r>
          </a:p>
          <a:p>
            <a:pPr marL="460375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load distribution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replicated Web servers: many IP addresses correspond to one name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 Box 11">
            <a:extLst>
              <a:ext uri="{FF2B5EF4-FFF2-40B4-BE49-F238E27FC236}">
                <a16:creationId xmlns:a16="http://schemas.microsoft.com/office/drawing/2014/main" id="{53ABE19B-9E03-F747-BF91-159D30C79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7862" y="3709428"/>
            <a:ext cx="4956937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6075" marR="0" lvl="0" indent="-3317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A: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doesn‘t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scale!</a:t>
            </a: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Comcast DNS servers alone: 600B DNS queries/day</a:t>
            </a: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Akamai DNS servers alone: 2.2T DNS queries/day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8C5D9A65-B07F-4447-BD43-21050C29FF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9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>
            <a:extLst>
              <a:ext uri="{FF2B5EF4-FFF2-40B4-BE49-F238E27FC236}">
                <a16:creationId xmlns:a16="http://schemas.microsoft.com/office/drawing/2014/main" id="{BE0D451A-5CE4-4C4B-B3DF-A408288EDA0C}"/>
              </a:ext>
            </a:extLst>
          </p:cNvPr>
          <p:cNvGrpSpPr>
            <a:grpSpLocks/>
          </p:cNvGrpSpPr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>
              <a:extLst>
                <a:ext uri="{FF2B5EF4-FFF2-40B4-BE49-F238E27FC236}">
                  <a16:creationId xmlns:a16="http://schemas.microsoft.com/office/drawing/2014/main" id="{F39DA03D-3BDA-2344-B3D3-3A95FB5EE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>
              <a:extLst>
                <a:ext uri="{FF2B5EF4-FFF2-40B4-BE49-F238E27FC236}">
                  <a16:creationId xmlns:a16="http://schemas.microsoft.com/office/drawing/2014/main" id="{579866B0-F884-A84A-B74A-EFEA50EBF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93351559-0D4C-F04C-928E-5CDA57B5EB47}"/>
              </a:ext>
            </a:extLst>
          </p:cNvPr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084B6293-559E-5D43-AF2B-4CB5E09EC6C5}"/>
                </a:ext>
              </a:extLst>
            </p:cNvPr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>
                <a:extLst>
                  <a:ext uri="{FF2B5EF4-FFF2-40B4-BE49-F238E27FC236}">
                    <a16:creationId xmlns:a16="http://schemas.microsoft.com/office/drawing/2014/main" id="{1821BC3E-6137-D844-92B9-4BA4CFF41F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>
                <a:extLst>
                  <a:ext uri="{FF2B5EF4-FFF2-40B4-BE49-F238E27FC236}">
                    <a16:creationId xmlns:a16="http://schemas.microsoft.com/office/drawing/2014/main" id="{7F05CE3B-E67B-1B40-9D5B-2914F0B9BF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>
                <a:extLst>
                  <a:ext uri="{FF2B5EF4-FFF2-40B4-BE49-F238E27FC236}">
                    <a16:creationId xmlns:a16="http://schemas.microsoft.com/office/drawing/2014/main" id="{B52A07C5-D801-5B41-BD20-C20958925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>
                <a:extLst>
                  <a:ext uri="{FF2B5EF4-FFF2-40B4-BE49-F238E27FC236}">
                    <a16:creationId xmlns:a16="http://schemas.microsoft.com/office/drawing/2014/main" id="{2EA30B4E-5447-0340-8DAD-349A843F2A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>
                <a:extLst>
                  <a:ext uri="{FF2B5EF4-FFF2-40B4-BE49-F238E27FC236}">
                    <a16:creationId xmlns:a16="http://schemas.microsoft.com/office/drawing/2014/main" id="{1137F6C6-A7C9-9A4D-BCE3-048DB90EF7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>
                <a:extLst>
                  <a:ext uri="{FF2B5EF4-FFF2-40B4-BE49-F238E27FC236}">
                    <a16:creationId xmlns:a16="http://schemas.microsoft.com/office/drawing/2014/main" id="{7A0060E2-767D-1545-8656-29ED1A471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>
                <a:extLst>
                  <a:ext uri="{FF2B5EF4-FFF2-40B4-BE49-F238E27FC236}">
                    <a16:creationId xmlns:a16="http://schemas.microsoft.com/office/drawing/2014/main" id="{15790F5A-ABAC-8D49-A4F9-E2F57655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>
                <a:extLst>
                  <a:ext uri="{FF2B5EF4-FFF2-40B4-BE49-F238E27FC236}">
                    <a16:creationId xmlns:a16="http://schemas.microsoft.com/office/drawing/2014/main" id="{8898B7ED-5BCF-8C4E-B1AA-B82AD50FD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>
                <a:extLst>
                  <a:ext uri="{FF2B5EF4-FFF2-40B4-BE49-F238E27FC236}">
                    <a16:creationId xmlns:a16="http://schemas.microsoft.com/office/drawing/2014/main" id="{5A7F91EF-AD6B-D64E-B73E-C762D73A7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>
                <a:extLst>
                  <a:ext uri="{FF2B5EF4-FFF2-40B4-BE49-F238E27FC236}">
                    <a16:creationId xmlns:a16="http://schemas.microsoft.com/office/drawing/2014/main" id="{BBB1B153-2E6F-7246-9B11-B68D01DF6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>
                <a:extLst>
                  <a:ext uri="{FF2B5EF4-FFF2-40B4-BE49-F238E27FC236}">
                    <a16:creationId xmlns:a16="http://schemas.microsoft.com/office/drawing/2014/main" id="{57060979-075D-9D4D-B12E-DA0CCD4C6B8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>
                  <a:extLst>
                    <a:ext uri="{FF2B5EF4-FFF2-40B4-BE49-F238E27FC236}">
                      <a16:creationId xmlns:a16="http://schemas.microsoft.com/office/drawing/2014/main" id="{8DFFF656-1361-C546-8336-177F79E46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>
                  <a:extLst>
                    <a:ext uri="{FF2B5EF4-FFF2-40B4-BE49-F238E27FC236}">
                      <a16:creationId xmlns:a16="http://schemas.microsoft.com/office/drawing/2014/main" id="{60C6C6B3-72DE-664B-B4DE-3C04B0C5B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>
                  <a:extLst>
                    <a:ext uri="{FF2B5EF4-FFF2-40B4-BE49-F238E27FC236}">
                      <a16:creationId xmlns:a16="http://schemas.microsoft.com/office/drawing/2014/main" id="{0D48292A-917D-D046-A974-043CEE5A4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>
                  <a:extLst>
                    <a:ext uri="{FF2B5EF4-FFF2-40B4-BE49-F238E27FC236}">
                      <a16:creationId xmlns:a16="http://schemas.microsoft.com/office/drawing/2014/main" id="{DB6BAAEB-BADD-0A4F-8A9D-D72AFCA99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>
                  <a:extLst>
                    <a:ext uri="{FF2B5EF4-FFF2-40B4-BE49-F238E27FC236}">
                      <a16:creationId xmlns:a16="http://schemas.microsoft.com/office/drawing/2014/main" id="{05D5969F-F3B9-414D-975E-A6700098F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>
                  <a:extLst>
                    <a:ext uri="{FF2B5EF4-FFF2-40B4-BE49-F238E27FC236}">
                      <a16:creationId xmlns:a16="http://schemas.microsoft.com/office/drawing/2014/main" id="{41BB174D-6019-384D-A5AC-1B4D92D938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>
                <a:extLst>
                  <a:ext uri="{FF2B5EF4-FFF2-40B4-BE49-F238E27FC236}">
                    <a16:creationId xmlns:a16="http://schemas.microsoft.com/office/drawing/2014/main" id="{F8739864-4836-E447-8FC8-5886923FF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>
                <a:extLst>
                  <a:ext uri="{FF2B5EF4-FFF2-40B4-BE49-F238E27FC236}">
                    <a16:creationId xmlns:a16="http://schemas.microsoft.com/office/drawing/2014/main" id="{C59CADF3-CD09-FB48-A672-C2C50B66C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>
                <a:extLst>
                  <a:ext uri="{FF2B5EF4-FFF2-40B4-BE49-F238E27FC236}">
                    <a16:creationId xmlns:a16="http://schemas.microsoft.com/office/drawing/2014/main" id="{628AB6FD-35F6-0345-BD13-22EAAF9EC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>
                <a:extLst>
                  <a:ext uri="{FF2B5EF4-FFF2-40B4-BE49-F238E27FC236}">
                    <a16:creationId xmlns:a16="http://schemas.microsoft.com/office/drawing/2014/main" id="{76529D44-B4FD-DE4D-812E-E461A0FCC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>
                <a:extLst>
                  <a:ext uri="{FF2B5EF4-FFF2-40B4-BE49-F238E27FC236}">
                    <a16:creationId xmlns:a16="http://schemas.microsoft.com/office/drawing/2014/main" id="{44CD9A89-0E3B-2C40-8436-71B7526BA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>
                <a:extLst>
                  <a:ext uri="{FF2B5EF4-FFF2-40B4-BE49-F238E27FC236}">
                    <a16:creationId xmlns:a16="http://schemas.microsoft.com/office/drawing/2014/main" id="{92BF681C-02FC-8F49-A2CD-8F3446ECE5D3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>
              <a:extLst>
                <a:ext uri="{FF2B5EF4-FFF2-40B4-BE49-F238E27FC236}">
                  <a16:creationId xmlns:a16="http://schemas.microsoft.com/office/drawing/2014/main" id="{904B7C12-C509-8641-BB63-56DEDB95F95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>
                <a:extLst>
                  <a:ext uri="{FF2B5EF4-FFF2-40B4-BE49-F238E27FC236}">
                    <a16:creationId xmlns:a16="http://schemas.microsoft.com/office/drawing/2014/main" id="{BDC7F552-21C9-C942-90FF-0162099A3D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>
                <a:extLst>
                  <a:ext uri="{FF2B5EF4-FFF2-40B4-BE49-F238E27FC236}">
                    <a16:creationId xmlns:a16="http://schemas.microsoft.com/office/drawing/2014/main" id="{654B43BA-608E-5D4D-B11B-71762CFBE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>
              <a:extLst>
                <a:ext uri="{FF2B5EF4-FFF2-40B4-BE49-F238E27FC236}">
                  <a16:creationId xmlns:a16="http://schemas.microsoft.com/office/drawing/2014/main" id="{14715B6C-9A50-FE4B-A8D2-1E669BF891E3}"/>
                </a:ext>
              </a:extLst>
            </p:cNvPr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>
                <a:extLst>
                  <a:ext uri="{FF2B5EF4-FFF2-40B4-BE49-F238E27FC236}">
                    <a16:creationId xmlns:a16="http://schemas.microsoft.com/office/drawing/2014/main" id="{29DD0F98-F93B-0145-A925-F4125ED49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>
                <a:extLst>
                  <a:ext uri="{FF2B5EF4-FFF2-40B4-BE49-F238E27FC236}">
                    <a16:creationId xmlns:a16="http://schemas.microsoft.com/office/drawing/2014/main" id="{C1A64F68-4D16-AE4F-AB60-09D2C0CF0E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83029-0B46-154F-9CA3-FEA06875B8DB}"/>
              </a:ext>
            </a:extLst>
          </p:cNvPr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AB30C9-9641-104B-9006-CB16D4919778}"/>
              </a:ext>
            </a:extLst>
          </p:cNvPr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>
              <a:extLst>
                <a:ext uri="{FF2B5EF4-FFF2-40B4-BE49-F238E27FC236}">
                  <a16:creationId xmlns:a16="http://schemas.microsoft.com/office/drawing/2014/main" id="{F4E63F52-683B-8244-A48E-D8CF833CC0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>
                <a:extLst>
                  <a:ext uri="{FF2B5EF4-FFF2-40B4-BE49-F238E27FC236}">
                    <a16:creationId xmlns:a16="http://schemas.microsoft.com/office/drawing/2014/main" id="{EDF1EC93-A6E5-964F-B0D6-EE56B282AE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>
                <a:extLst>
                  <a:ext uri="{FF2B5EF4-FFF2-40B4-BE49-F238E27FC236}">
                    <a16:creationId xmlns:a16="http://schemas.microsoft.com/office/drawing/2014/main" id="{0A17C594-505E-6F41-AEEB-272A31DFD2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>
              <a:extLst>
                <a:ext uri="{FF2B5EF4-FFF2-40B4-BE49-F238E27FC236}">
                  <a16:creationId xmlns:a16="http://schemas.microsoft.com/office/drawing/2014/main" id="{B2AAF0C3-BD73-634D-B492-B7CCF9735ED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>
                <a:extLst>
                  <a:ext uri="{FF2B5EF4-FFF2-40B4-BE49-F238E27FC236}">
                    <a16:creationId xmlns:a16="http://schemas.microsoft.com/office/drawing/2014/main" id="{1B000E5D-AA79-9741-93EF-69776E79DC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>
                <a:extLst>
                  <a:ext uri="{FF2B5EF4-FFF2-40B4-BE49-F238E27FC236}">
                    <a16:creationId xmlns:a16="http://schemas.microsoft.com/office/drawing/2014/main" id="{E285DBFE-A1C0-DE49-94FA-3F8D49F9A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>
              <a:extLst>
                <a:ext uri="{FF2B5EF4-FFF2-40B4-BE49-F238E27FC236}">
                  <a16:creationId xmlns:a16="http://schemas.microsoft.com/office/drawing/2014/main" id="{C1E7801D-A747-164C-BE12-1FDEB3DFE743}"/>
                </a:ext>
              </a:extLst>
            </p:cNvPr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>
            <a:extLst>
              <a:ext uri="{FF2B5EF4-FFF2-40B4-BE49-F238E27FC236}">
                <a16:creationId xmlns:a16="http://schemas.microsoft.com/office/drawing/2014/main" id="{47A3D5AF-94CC-B24F-922A-C603CC0A5A2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310623" y="5474824"/>
            <a:ext cx="1423686" cy="28936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>
            <a:extLst>
              <a:ext uri="{FF2B5EF4-FFF2-40B4-BE49-F238E27FC236}">
                <a16:creationId xmlns:a16="http://schemas.microsoft.com/office/drawing/2014/main" id="{8E6A54E5-62F1-544B-AE41-5137E62BF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8370450" y="2297968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Client-server </a:t>
            </a:r>
            <a:r>
              <a:rPr lang="en-US" altLang="en-US" dirty="0">
                <a:ea typeface="ＭＳ Ｐゴシック" panose="020B0600070205080204" pitchFamily="34" charset="-128"/>
              </a:rPr>
              <a:t>p</a:t>
            </a:r>
            <a:r>
              <a:rPr lang="en-US" altLang="en-US" sz="4400" dirty="0">
                <a:ea typeface="ＭＳ Ｐゴシック" panose="020B0600070205080204" pitchFamily="34" charset="-128"/>
              </a:rPr>
              <a:t>aradigm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server: 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always-on host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permanent IP address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often in data centers, for scaling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75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clients: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contact, communicate with server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may be intermittently connected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may have dynamic IP addresses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communicate directly with each other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examples: HTTP, IMAP, FTP</a:t>
            </a: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571" name="Slide Number Placeholder 2">
            <a:extLst>
              <a:ext uri="{FF2B5EF4-FFF2-40B4-BE49-F238E27FC236}">
                <a16:creationId xmlns:a16="http://schemas.microsoft.com/office/drawing/2014/main" id="{96ECE80E-E07E-F54F-B7D9-AC2C33DC5B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89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091" y="306258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Thinking about the DNS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7F0F378-5315-734B-B54E-DEAB8A692F94}"/>
              </a:ext>
            </a:extLst>
          </p:cNvPr>
          <p:cNvSpPr txBox="1">
            <a:spLocks noChangeArrowheads="1"/>
          </p:cNvSpPr>
          <p:nvPr/>
        </p:nvSpPr>
        <p:spPr>
          <a:xfrm>
            <a:off x="731837" y="1300163"/>
            <a:ext cx="6338434" cy="105357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humongous distributed database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:</a:t>
            </a:r>
          </a:p>
          <a:p>
            <a:pPr marL="350838" marR="0" lvl="0" indent="-2349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>
                <a:tab pos="49213" algn="l"/>
              </a:tabLst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~ billion records, each simple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D59926F4-E2F6-1848-9764-95A9708A0595}"/>
              </a:ext>
            </a:extLst>
          </p:cNvPr>
          <p:cNvSpPr txBox="1">
            <a:spLocks noChangeArrowheads="1"/>
          </p:cNvSpPr>
          <p:nvPr/>
        </p:nvSpPr>
        <p:spPr>
          <a:xfrm>
            <a:off x="716718" y="2281087"/>
            <a:ext cx="5971949" cy="230784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handles many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trillions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of queries/day:</a:t>
            </a:r>
          </a:p>
          <a:p>
            <a:pPr marL="350838" marR="0" lvl="0" indent="-21748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more reads than writes</a:t>
            </a:r>
          </a:p>
          <a:p>
            <a:pPr marL="350838" marR="0" lvl="0" indent="-21748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performance matters: 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almost every Internet transaction interacts with DNS - msecs count!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E3BA487B-2F58-E448-B437-CA4351F78A23}"/>
              </a:ext>
            </a:extLst>
          </p:cNvPr>
          <p:cNvSpPr txBox="1">
            <a:spLocks noChangeArrowheads="1"/>
          </p:cNvSpPr>
          <p:nvPr/>
        </p:nvSpPr>
        <p:spPr>
          <a:xfrm>
            <a:off x="716717" y="4432300"/>
            <a:ext cx="7038749" cy="135890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organizationally, physically decentralized: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millions of different organizations responsible for their records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516052B-584F-8049-894E-365DF65A8B5A}"/>
              </a:ext>
            </a:extLst>
          </p:cNvPr>
          <p:cNvSpPr txBox="1">
            <a:spLocks noChangeArrowheads="1"/>
          </p:cNvSpPr>
          <p:nvPr/>
        </p:nvSpPr>
        <p:spPr>
          <a:xfrm>
            <a:off x="750584" y="5871634"/>
            <a:ext cx="7038749" cy="56303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“bulletproof”: reliability, security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1026" name="Picture 2" descr="SEC Says That It's Not Easy Determining Whether Teva Whistleblowers Are  Deserving Of A Bounty - FCPA Professor">
            <a:extLst>
              <a:ext uri="{FF2B5EF4-FFF2-40B4-BE49-F238E27FC236}">
                <a16:creationId xmlns:a16="http://schemas.microsoft.com/office/drawing/2014/main" id="{C4E09384-BA5E-E74E-8F77-28797AFC9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866" y="4143022"/>
            <a:ext cx="2937933" cy="244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0A6AE1E9-B3D7-7642-9CCD-3E2A0C33B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91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  <p:bldP spid="13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DNS: a distributed, hierarchical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d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atabase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A444882F-E18F-DD45-9D52-E80EEEA5B2C4}"/>
              </a:ext>
            </a:extLst>
          </p:cNvPr>
          <p:cNvSpPr txBox="1">
            <a:spLocks noChangeArrowheads="1"/>
          </p:cNvSpPr>
          <p:nvPr/>
        </p:nvSpPr>
        <p:spPr>
          <a:xfrm>
            <a:off x="478971" y="4398565"/>
            <a:ext cx="11713029" cy="21336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 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www.amazon.com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; 1</a:t>
            </a:r>
            <a:r>
              <a:rPr kumimoji="0" lang="en-US" altLang="en-US" sz="2800" b="0" i="0" u="none" strike="noStrike" kern="1200" cap="none" spc="0" normalizeH="0" baseline="3000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approximation: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 queries root server to find .com DNS server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 queries .com DNS server to get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amazon.com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 server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 queries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amazon.com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 server to get 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www.amazon.com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6A00663-77DA-9B4C-A51A-04EBC6FBCCA0}"/>
              </a:ext>
            </a:extLst>
          </p:cNvPr>
          <p:cNvGrpSpPr/>
          <p:nvPr/>
        </p:nvGrpSpPr>
        <p:grpSpPr>
          <a:xfrm>
            <a:off x="1321991" y="1815164"/>
            <a:ext cx="10791292" cy="1046691"/>
            <a:chOff x="1321991" y="1815164"/>
            <a:chExt cx="10791292" cy="1046691"/>
          </a:xfrm>
        </p:grpSpPr>
        <p:sp>
          <p:nvSpPr>
            <p:cNvPr id="12" name="Text Box 4">
              <a:extLst>
                <a:ext uri="{FF2B5EF4-FFF2-40B4-BE49-F238E27FC236}">
                  <a16:creationId xmlns:a16="http://schemas.microsoft.com/office/drawing/2014/main" id="{8DB0E7C3-8033-5949-9183-2915D95A75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21991" y="2431570"/>
              <a:ext cx="205741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.com DNS servers</a:t>
              </a:r>
            </a:p>
          </p:txBody>
        </p:sp>
        <p:sp>
          <p:nvSpPr>
            <p:cNvPr id="13" name="Text Box 5">
              <a:extLst>
                <a:ext uri="{FF2B5EF4-FFF2-40B4-BE49-F238E27FC236}">
                  <a16:creationId xmlns:a16="http://schemas.microsoft.com/office/drawing/2014/main" id="{2E5F716F-8E9B-6F4D-879A-CC62D69D9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789" y="2432961"/>
              <a:ext cx="195454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.org DNS servers</a:t>
              </a:r>
            </a:p>
          </p:txBody>
        </p:sp>
        <p:sp>
          <p:nvSpPr>
            <p:cNvPr id="14" name="Text Box 6">
              <a:extLst>
                <a:ext uri="{FF2B5EF4-FFF2-40B4-BE49-F238E27FC236}">
                  <a16:creationId xmlns:a16="http://schemas.microsoft.com/office/drawing/2014/main" id="{67230760-6F08-C443-A901-7D6991E095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46026" y="2432961"/>
              <a:ext cx="200523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edu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DNS servers</a:t>
              </a:r>
            </a:p>
          </p:txBody>
        </p:sp>
        <p:sp>
          <p:nvSpPr>
            <p:cNvPr id="15" name="Line 7">
              <a:extLst>
                <a:ext uri="{FF2B5EF4-FFF2-40B4-BE49-F238E27FC236}">
                  <a16:creationId xmlns:a16="http://schemas.microsoft.com/office/drawing/2014/main" id="{BA67319E-9089-5D4D-83FF-3AE2DB5B13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38547" y="1831861"/>
              <a:ext cx="2075302" cy="60110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Line 8">
              <a:extLst>
                <a:ext uri="{FF2B5EF4-FFF2-40B4-BE49-F238E27FC236}">
                  <a16:creationId xmlns:a16="http://schemas.microsoft.com/office/drawing/2014/main" id="{64A53551-2118-9045-B6B4-1F713C8B8A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01588" y="1815164"/>
              <a:ext cx="0" cy="61640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Line 9">
              <a:extLst>
                <a:ext uri="{FF2B5EF4-FFF2-40B4-BE49-F238E27FC236}">
                  <a16:creationId xmlns:a16="http://schemas.microsoft.com/office/drawing/2014/main" id="{B45A6D89-577E-7C44-A516-DED5E6DB81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57908" y="1831861"/>
              <a:ext cx="2146864" cy="6011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 Box 29">
              <a:extLst>
                <a:ext uri="{FF2B5EF4-FFF2-40B4-BE49-F238E27FC236}">
                  <a16:creationId xmlns:a16="http://schemas.microsoft.com/office/drawing/2014/main" id="{B9DABBB2-671A-2742-937B-8D9DEE87BF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66204" y="1934852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9" name="Text Box 30">
              <a:extLst>
                <a:ext uri="{FF2B5EF4-FFF2-40B4-BE49-F238E27FC236}">
                  <a16:creationId xmlns:a16="http://schemas.microsoft.com/office/drawing/2014/main" id="{F8EBAC0E-17AF-6147-BA8E-98BDF7436D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25966" y="1923399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7834A79-77AF-0047-9901-2474CA5CB805}"/>
                </a:ext>
              </a:extLst>
            </p:cNvPr>
            <p:cNvSpPr txBox="1"/>
            <p:nvPr/>
          </p:nvSpPr>
          <p:spPr>
            <a:xfrm>
              <a:off x="9724296" y="2400190"/>
              <a:ext cx="23889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Top Level Domain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A62B1BD-DD42-D845-9BBE-BE085C24631D}"/>
              </a:ext>
            </a:extLst>
          </p:cNvPr>
          <p:cNvGrpSpPr/>
          <p:nvPr/>
        </p:nvGrpSpPr>
        <p:grpSpPr>
          <a:xfrm>
            <a:off x="3874373" y="1407648"/>
            <a:ext cx="7294880" cy="461665"/>
            <a:chOff x="3874373" y="1407648"/>
            <a:chExt cx="7294880" cy="461665"/>
          </a:xfrm>
        </p:grpSpPr>
        <p:sp>
          <p:nvSpPr>
            <p:cNvPr id="11" name="Text Box 2">
              <a:extLst>
                <a:ext uri="{FF2B5EF4-FFF2-40B4-BE49-F238E27FC236}">
                  <a16:creationId xmlns:a16="http://schemas.microsoft.com/office/drawing/2014/main" id="{10CE294D-681E-A241-BD53-A34355A36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74373" y="1432519"/>
              <a:ext cx="2064866" cy="36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Root DNS Servers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06AE851-5852-CE4F-8F0F-42EF70A401C4}"/>
                </a:ext>
              </a:extLst>
            </p:cNvPr>
            <p:cNvSpPr txBox="1"/>
            <p:nvPr/>
          </p:nvSpPr>
          <p:spPr>
            <a:xfrm>
              <a:off x="10397760" y="1407648"/>
              <a:ext cx="7714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Root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C7CCAC6-2E30-B94C-ABE6-16301CFD8E18}"/>
              </a:ext>
            </a:extLst>
          </p:cNvPr>
          <p:cNvGrpSpPr/>
          <p:nvPr/>
        </p:nvGrpSpPr>
        <p:grpSpPr>
          <a:xfrm>
            <a:off x="877709" y="2766905"/>
            <a:ext cx="10877911" cy="1053317"/>
            <a:chOff x="877709" y="2766905"/>
            <a:chExt cx="10877911" cy="1053317"/>
          </a:xfrm>
        </p:grpSpPr>
        <p:sp>
          <p:nvSpPr>
            <p:cNvPr id="18" name="Text Box 10">
              <a:extLst>
                <a:ext uri="{FF2B5EF4-FFF2-40B4-BE49-F238E27FC236}">
                  <a16:creationId xmlns:a16="http://schemas.microsoft.com/office/drawing/2014/main" id="{48A982BB-AB47-3F43-B500-136E591676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1887" y="3150942"/>
              <a:ext cx="1478951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nyu.edu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 servers</a:t>
              </a:r>
            </a:p>
          </p:txBody>
        </p:sp>
        <p:sp>
          <p:nvSpPr>
            <p:cNvPr id="19" name="Text Box 11">
              <a:extLst>
                <a:ext uri="{FF2B5EF4-FFF2-40B4-BE49-F238E27FC236}">
                  <a16:creationId xmlns:a16="http://schemas.microsoft.com/office/drawing/2014/main" id="{2B6BDDC7-E847-3847-933D-4C32FCB6E8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3272" y="3150942"/>
              <a:ext cx="1478951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umass.edu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 servers</a:t>
              </a:r>
            </a:p>
          </p:txBody>
        </p:sp>
        <p:sp>
          <p:nvSpPr>
            <p:cNvPr id="20" name="Line 12">
              <a:extLst>
                <a:ext uri="{FF2B5EF4-FFF2-40B4-BE49-F238E27FC236}">
                  <a16:creationId xmlns:a16="http://schemas.microsoft.com/office/drawing/2014/main" id="{320DE5FB-B16F-134F-A6AE-3A733BA85D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74130" y="2766905"/>
              <a:ext cx="559079" cy="420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Line 13">
              <a:extLst>
                <a:ext uri="{FF2B5EF4-FFF2-40B4-BE49-F238E27FC236}">
                  <a16:creationId xmlns:a16="http://schemas.microsoft.com/office/drawing/2014/main" id="{083E8C6B-45A7-4E4F-BE58-4778B3424F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62582" y="2766905"/>
              <a:ext cx="500935" cy="420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Text Box 14">
              <a:extLst>
                <a:ext uri="{FF2B5EF4-FFF2-40B4-BE49-F238E27FC236}">
                  <a16:creationId xmlns:a16="http://schemas.microsoft.com/office/drawing/2014/main" id="{36B8F6F2-4690-8E4C-937E-0E9481B1C3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7709" y="3173205"/>
              <a:ext cx="1505787" cy="64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yahoo.com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 servers</a:t>
              </a:r>
            </a:p>
          </p:txBody>
        </p:sp>
        <p:sp>
          <p:nvSpPr>
            <p:cNvPr id="23" name="Text Box 15">
              <a:extLst>
                <a:ext uri="{FF2B5EF4-FFF2-40B4-BE49-F238E27FC236}">
                  <a16:creationId xmlns:a16="http://schemas.microsoft.com/office/drawing/2014/main" id="{550F9EB0-5008-3D46-90EE-C86931D200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4875" y="3150942"/>
              <a:ext cx="1492369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amazon.com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 servers</a:t>
              </a:r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369E9B65-3B7C-454D-AB1F-5B2406B160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66383" y="2773863"/>
              <a:ext cx="369738" cy="4132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Line 17">
              <a:extLst>
                <a:ext uri="{FF2B5EF4-FFF2-40B4-BE49-F238E27FC236}">
                  <a16:creationId xmlns:a16="http://schemas.microsoft.com/office/drawing/2014/main" id="{D471AC56-09F2-7C4D-B61A-6CCAD59D7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8547" y="2773863"/>
              <a:ext cx="429373" cy="4257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Text Box 18">
              <a:extLst>
                <a:ext uri="{FF2B5EF4-FFF2-40B4-BE49-F238E27FC236}">
                  <a16:creationId xmlns:a16="http://schemas.microsoft.com/office/drawing/2014/main" id="{1C077A09-1FCB-034D-952A-AD8C28E51F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2691" y="3132853"/>
              <a:ext cx="1480442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pbs.org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 servers</a:t>
              </a:r>
            </a:p>
          </p:txBody>
        </p:sp>
        <p:sp>
          <p:nvSpPr>
            <p:cNvPr id="27" name="Line 19">
              <a:extLst>
                <a:ext uri="{FF2B5EF4-FFF2-40B4-BE49-F238E27FC236}">
                  <a16:creationId xmlns:a16="http://schemas.microsoft.com/office/drawing/2014/main" id="{C40276EB-9757-DA42-B8CE-16A23EEE13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04570" y="2766905"/>
              <a:ext cx="0" cy="41743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0556E67-E222-8D43-B71A-156691CCA0D4}"/>
                </a:ext>
              </a:extLst>
            </p:cNvPr>
            <p:cNvSpPr txBox="1"/>
            <p:nvPr/>
          </p:nvSpPr>
          <p:spPr>
            <a:xfrm>
              <a:off x="9919925" y="3273362"/>
              <a:ext cx="18356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Authoritative</a:t>
              </a:r>
            </a:p>
          </p:txBody>
        </p:sp>
        <p:sp>
          <p:nvSpPr>
            <p:cNvPr id="33" name="Text Box 30">
              <a:extLst>
                <a:ext uri="{FF2B5EF4-FFF2-40B4-BE49-F238E27FC236}">
                  <a16:creationId xmlns:a16="http://schemas.microsoft.com/office/drawing/2014/main" id="{F5BAA8E7-838D-494A-81C4-58D94A012B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92568" y="2785396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34" name="Text Box 30">
              <a:extLst>
                <a:ext uri="{FF2B5EF4-FFF2-40B4-BE49-F238E27FC236}">
                  <a16:creationId xmlns:a16="http://schemas.microsoft.com/office/drawing/2014/main" id="{2AD59D99-9460-DA4B-AF7A-451CBE5B39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30793" y="2776330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35" name="Text Box 30">
              <a:extLst>
                <a:ext uri="{FF2B5EF4-FFF2-40B4-BE49-F238E27FC236}">
                  <a16:creationId xmlns:a16="http://schemas.microsoft.com/office/drawing/2014/main" id="{2B85C740-28F8-0449-B6AC-74E6864619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0346" y="2768742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36" name="Text Box 30">
              <a:extLst>
                <a:ext uri="{FF2B5EF4-FFF2-40B4-BE49-F238E27FC236}">
                  <a16:creationId xmlns:a16="http://schemas.microsoft.com/office/drawing/2014/main" id="{D033AF36-F2BE-7F41-93BB-422A537DEE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77758" y="2777057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</p:grpSp>
      <p:sp>
        <p:nvSpPr>
          <p:cNvPr id="37" name="Slide Number Placeholder 2">
            <a:extLst>
              <a:ext uri="{FF2B5EF4-FFF2-40B4-BE49-F238E27FC236}">
                <a16:creationId xmlns:a16="http://schemas.microsoft.com/office/drawing/2014/main" id="{E1EB010C-42C7-6E42-AA6D-C225E874A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52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C02A27-60D0-5B4D-BD6E-00C279F7F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464" y="1529543"/>
            <a:ext cx="7122656" cy="2152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62E018F-A8B8-D04F-AA86-E98C6072C4D6}"/>
              </a:ext>
            </a:extLst>
          </p:cNvPr>
          <p:cNvSpPr/>
          <p:nvPr/>
        </p:nvSpPr>
        <p:spPr>
          <a:xfrm>
            <a:off x="6940647" y="1546167"/>
            <a:ext cx="2646699" cy="379307"/>
          </a:xfrm>
          <a:prstGeom prst="rect">
            <a:avLst/>
          </a:prstGeom>
          <a:solidFill>
            <a:srgbClr val="FBBFC7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DNS: root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ame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1" name="Rectangle 3">
            <a:extLst>
              <a:ext uri="{FF2B5EF4-FFF2-40B4-BE49-F238E27FC236}">
                <a16:creationId xmlns:a16="http://schemas.microsoft.com/office/drawing/2014/main" id="{C4E20309-5EA1-134A-A365-0B330A5879DC}"/>
              </a:ext>
            </a:extLst>
          </p:cNvPr>
          <p:cNvSpPr txBox="1">
            <a:spLocks noChangeArrowheads="1"/>
          </p:cNvSpPr>
          <p:nvPr/>
        </p:nvSpPr>
        <p:spPr>
          <a:xfrm>
            <a:off x="651717" y="1432390"/>
            <a:ext cx="5444283" cy="245518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official, contact-of-last-resort by name servers that can not resolve name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E8EED64-A600-EB43-865F-526592344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6898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DNS: root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ame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F7A5-82F4-A842-BA4B-88DB1EA46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900" y="2856025"/>
            <a:ext cx="6261100" cy="3200400"/>
          </a:xfrm>
          <a:prstGeom prst="rect">
            <a:avLst/>
          </a:prstGeom>
        </p:spPr>
      </p:pic>
      <p:sp>
        <p:nvSpPr>
          <p:cNvPr id="31" name="Rectangle 3">
            <a:extLst>
              <a:ext uri="{FF2B5EF4-FFF2-40B4-BE49-F238E27FC236}">
                <a16:creationId xmlns:a16="http://schemas.microsoft.com/office/drawing/2014/main" id="{C4E20309-5EA1-134A-A365-0B330A5879DC}"/>
              </a:ext>
            </a:extLst>
          </p:cNvPr>
          <p:cNvSpPr txBox="1">
            <a:spLocks noChangeArrowheads="1"/>
          </p:cNvSpPr>
          <p:nvPr/>
        </p:nvSpPr>
        <p:spPr>
          <a:xfrm>
            <a:off x="651717" y="1432390"/>
            <a:ext cx="5444283" cy="245518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official, contact-of-last-resort by name servers that can not resolve name</a:t>
            </a:r>
          </a:p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incredibly important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function</a:t>
            </a:r>
          </a:p>
          <a:p>
            <a:pPr marL="635000" marR="0" lvl="1" indent="-3175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couldn’t function without it!</a:t>
            </a:r>
          </a:p>
          <a:p>
            <a:pPr marL="635000" marR="0" lvl="1" indent="-3175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DNSSEC – provides security (authentication, message integrity)</a:t>
            </a:r>
          </a:p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ICANN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(Internet Corporation for Assigned Names and Numbers)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manages root DNS domain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8ADC63BB-C973-3942-8EC6-3C13E2B386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3186" y="1752600"/>
            <a:ext cx="5142916" cy="119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13 logical root name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servers” worldwide each “server” replicated many times (~200 servers in US)</a:t>
            </a:r>
            <a:endParaRPr kumimoji="0" lang="en-US" altLang="ja-JP" sz="20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1527D7C4-251C-EC46-94F4-43E46D282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14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Top-Level Domain, and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uthoritative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00E43FE-C520-D344-A4CF-6105B63E22D6}"/>
              </a:ext>
            </a:extLst>
          </p:cNvPr>
          <p:cNvSpPr txBox="1">
            <a:spLocks noChangeArrowheads="1"/>
          </p:cNvSpPr>
          <p:nvPr/>
        </p:nvSpPr>
        <p:spPr>
          <a:xfrm>
            <a:off x="832558" y="1286218"/>
            <a:ext cx="10868375" cy="203271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Top-Level Domain (TLD) servers:</a:t>
            </a:r>
          </a:p>
          <a:p>
            <a:pPr marL="460375" marR="0" lvl="1" indent="-2873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responsible for .com, .org,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.net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.aero, .jobs, .museums, and all top-level country domains, e.g.: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uk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fr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.ca,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jp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460375" marR="0" lvl="1" indent="-2873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 Solutions: authoritative registry for .com,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.net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TLD</a:t>
            </a:r>
          </a:p>
          <a:p>
            <a:pPr marL="460375" marR="0" lvl="1" indent="-2873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Educause: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TLD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D24547E-6033-E341-B415-9EEF0C28B3B1}"/>
              </a:ext>
            </a:extLst>
          </p:cNvPr>
          <p:cNvSpPr txBox="1">
            <a:spLocks noChangeArrowheads="1"/>
          </p:cNvSpPr>
          <p:nvPr/>
        </p:nvSpPr>
        <p:spPr>
          <a:xfrm>
            <a:off x="714024" y="4503552"/>
            <a:ext cx="10868375" cy="182951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authoritative DNS servers: </a:t>
            </a:r>
          </a:p>
          <a:p>
            <a:pPr marL="460375" marR="0" lvl="1" indent="-2873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organization’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 own DNS server(s), providing authoritative hostname to IP mappings for organization’s named hosts </a:t>
            </a:r>
          </a:p>
          <a:p>
            <a:pPr marL="460375" marR="0" lvl="1" indent="-2873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can be maintained by organization or service provider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26F0AB-9C7D-C946-94B2-B58E3B095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332" y="3122476"/>
            <a:ext cx="5317067" cy="160647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6353F64-060B-1F4E-AD0A-5FBB20E02BE4}"/>
              </a:ext>
            </a:extLst>
          </p:cNvPr>
          <p:cNvGrpSpPr/>
          <p:nvPr/>
        </p:nvGrpSpPr>
        <p:grpSpPr>
          <a:xfrm>
            <a:off x="4419600" y="1744133"/>
            <a:ext cx="6959600" cy="2235200"/>
            <a:chOff x="4419600" y="1744133"/>
            <a:chExt cx="6959600" cy="22352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3592B-610F-B041-9201-B6C557DB96B0}"/>
                </a:ext>
              </a:extLst>
            </p:cNvPr>
            <p:cNvSpPr/>
            <p:nvPr/>
          </p:nvSpPr>
          <p:spPr>
            <a:xfrm>
              <a:off x="6366933" y="3742267"/>
              <a:ext cx="5012267" cy="237066"/>
            </a:xfrm>
            <a:prstGeom prst="rect">
              <a:avLst/>
            </a:prstGeom>
            <a:solidFill>
              <a:srgbClr val="FBBFC7">
                <a:alpha val="4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259AE09-DC39-F54E-8B9C-A94C202C2543}"/>
                </a:ext>
              </a:extLst>
            </p:cNvPr>
            <p:cNvCxnSpPr/>
            <p:nvPr/>
          </p:nvCxnSpPr>
          <p:spPr>
            <a:xfrm>
              <a:off x="4419600" y="1744133"/>
              <a:ext cx="1998133" cy="1998133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1D7C10-72B2-BE47-9B8C-600F740CAFCE}"/>
              </a:ext>
            </a:extLst>
          </p:cNvPr>
          <p:cNvGrpSpPr/>
          <p:nvPr/>
        </p:nvGrpSpPr>
        <p:grpSpPr>
          <a:xfrm>
            <a:off x="5249333" y="4233333"/>
            <a:ext cx="6265334" cy="575734"/>
            <a:chOff x="5249333" y="4233333"/>
            <a:chExt cx="6265334" cy="5757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251AA5-C4FF-7E4A-BCEA-7D8B252E12F3}"/>
                </a:ext>
              </a:extLst>
            </p:cNvPr>
            <p:cNvSpPr/>
            <p:nvPr/>
          </p:nvSpPr>
          <p:spPr>
            <a:xfrm>
              <a:off x="6248400" y="4233333"/>
              <a:ext cx="5266267" cy="372534"/>
            </a:xfrm>
            <a:prstGeom prst="rect">
              <a:avLst/>
            </a:prstGeom>
            <a:solidFill>
              <a:srgbClr val="FBBFC7">
                <a:alpha val="4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91835C5-DBDE-9A48-8554-EF6EB2FAD7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3" y="4267199"/>
              <a:ext cx="999068" cy="541868"/>
            </a:xfrm>
            <a:prstGeom prst="line">
              <a:avLst/>
            </a:prstGeom>
            <a:ln w="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363187FC-BBBC-984E-BB71-64F11F5AB9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63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Local DNS name </a:t>
            </a:r>
            <a:r>
              <a:rPr lang="en-US" altLang="en-US" dirty="0">
                <a:ea typeface="ＭＳ Ｐゴシック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BB20960-3674-7943-92CD-05431EA8487B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1489418"/>
            <a:ext cx="10983578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when host makes DNS query, it is sent to its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local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DNS server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Local DNS server returns reply, answering:</a:t>
            </a: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from its local cache of recent name-to-address translation pairs (possibly out of date!)</a:t>
            </a: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forwarding request into DNS hierarchy for resolution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each ISP has local DNS name server; to find yours: </a:t>
            </a: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MacOS: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%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scutil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 --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dns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Windows: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&gt;ipconfig /all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local DNS server doesn’t strictly belong to hierarchy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9D88440-FC58-A548-AA80-854235DE0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9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 name resolution: iterated query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Rectangle 67">
            <a:extLst>
              <a:ext uri="{FF2B5EF4-FFF2-40B4-BE49-F238E27FC236}">
                <a16:creationId xmlns:a16="http://schemas.microsoft.com/office/drawing/2014/main" id="{B2D75AD3-AD5C-7747-A9C2-6EF45A12CB21}"/>
              </a:ext>
            </a:extLst>
          </p:cNvPr>
          <p:cNvSpPr txBox="1">
            <a:spLocks noChangeArrowheads="1"/>
          </p:cNvSpPr>
          <p:nvPr/>
        </p:nvSpPr>
        <p:spPr>
          <a:xfrm>
            <a:off x="684201" y="1617338"/>
            <a:ext cx="5664200" cy="106113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Example: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at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engineering.nyu.edu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Rectangle 69">
            <a:extLst>
              <a:ext uri="{FF2B5EF4-FFF2-40B4-BE49-F238E27FC236}">
                <a16:creationId xmlns:a16="http://schemas.microsoft.com/office/drawing/2014/main" id="{EB73751A-16ED-6643-8E9C-1B1DDF5D83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433" y="2824122"/>
            <a:ext cx="4093780" cy="261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Iterated query:</a:t>
            </a:r>
          </a:p>
          <a:p>
            <a:pPr marL="342900" marR="0" lvl="0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contacted server replies with name of server to contact</a:t>
            </a:r>
          </a:p>
          <a:p>
            <a:pPr marL="342900" marR="0" lvl="0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“I don’t know this name, but ask this server”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1" name="Text Box 5">
            <a:extLst>
              <a:ext uri="{FF2B5EF4-FFF2-40B4-BE49-F238E27FC236}">
                <a16:creationId xmlns:a16="http://schemas.microsoft.com/office/drawing/2014/main" id="{5980C4D7-7160-6843-9829-B4A4351B5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226" y="3848735"/>
            <a:ext cx="18549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requesting host at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engineering.nyu</a:t>
            </a:r>
            <a:r>
              <a: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.</a:t>
            </a: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edu</a:t>
            </a:r>
            <a:endParaRPr kumimoji="0" lang="en-US" altLang="en-US" sz="1400" b="0" i="1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2" name="Text Box 6">
            <a:extLst>
              <a:ext uri="{FF2B5EF4-FFF2-40B4-BE49-F238E27FC236}">
                <a16:creationId xmlns:a16="http://schemas.microsoft.com/office/drawing/2014/main" id="{0572A6CE-4DDA-D648-8802-F03C444E2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2058" y="4237785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gaia.cs.umass.edu</a:t>
            </a: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3" name="Text Box 17">
            <a:extLst>
              <a:ext uri="{FF2B5EF4-FFF2-40B4-BE49-F238E27FC236}">
                <a16:creationId xmlns:a16="http://schemas.microsoft.com/office/drawing/2014/main" id="{82144ED5-2C8E-184D-A863-C3B672AB3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2896" y="1322438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root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4" name="Line 18">
            <a:extLst>
              <a:ext uri="{FF2B5EF4-FFF2-40B4-BE49-F238E27FC236}">
                <a16:creationId xmlns:a16="http://schemas.microsoft.com/office/drawing/2014/main" id="{0055E9E5-6DE8-1543-9989-1B8A533D400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89235" y="3275781"/>
            <a:ext cx="1196994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5" name="Line 19">
            <a:extLst>
              <a:ext uri="{FF2B5EF4-FFF2-40B4-BE49-F238E27FC236}">
                <a16:creationId xmlns:a16="http://schemas.microsoft.com/office/drawing/2014/main" id="{5959B616-2817-F149-AD5A-71429EF235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68785" y="2005693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Line 20">
            <a:extLst>
              <a:ext uri="{FF2B5EF4-FFF2-40B4-BE49-F238E27FC236}">
                <a16:creationId xmlns:a16="http://schemas.microsoft.com/office/drawing/2014/main" id="{6EF73249-815F-C548-BC5E-38E4ACE60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54535" y="3167743"/>
            <a:ext cx="1485900" cy="952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7" name="Line 21">
            <a:extLst>
              <a:ext uri="{FF2B5EF4-FFF2-40B4-BE49-F238E27FC236}">
                <a16:creationId xmlns:a16="http://schemas.microsoft.com/office/drawing/2014/main" id="{CEC0960C-844E-6F44-83D5-7DC0B1F8A21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254535" y="3339193"/>
            <a:ext cx="1419225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8" name="Line 22">
            <a:extLst>
              <a:ext uri="{FF2B5EF4-FFF2-40B4-BE49-F238E27FC236}">
                <a16:creationId xmlns:a16="http://schemas.microsoft.com/office/drawing/2014/main" id="{1CAC12BF-7C29-F640-93E6-9DF1650DE0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78335" y="2234293"/>
            <a:ext cx="733425" cy="762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9" name="Line 23">
            <a:extLst>
              <a:ext uri="{FF2B5EF4-FFF2-40B4-BE49-F238E27FC236}">
                <a16:creationId xmlns:a16="http://schemas.microsoft.com/office/drawing/2014/main" id="{349E5526-4318-4744-A470-D0A69AD70F4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81511" y="3439703"/>
            <a:ext cx="1319232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80" name="Group 24">
            <a:extLst>
              <a:ext uri="{FF2B5EF4-FFF2-40B4-BE49-F238E27FC236}">
                <a16:creationId xmlns:a16="http://schemas.microsoft.com/office/drawing/2014/main" id="{25257205-98B6-614F-8BDC-3E790117BE54}"/>
              </a:ext>
            </a:extLst>
          </p:cNvPr>
          <p:cNvGrpSpPr>
            <a:grpSpLocks/>
          </p:cNvGrpSpPr>
          <p:nvPr/>
        </p:nvGrpSpPr>
        <p:grpSpPr bwMode="auto">
          <a:xfrm>
            <a:off x="6759111" y="3847199"/>
            <a:ext cx="1876425" cy="554038"/>
            <a:chOff x="2838" y="2132"/>
            <a:chExt cx="1182" cy="349"/>
          </a:xfrm>
        </p:grpSpPr>
        <p:sp>
          <p:nvSpPr>
            <p:cNvPr id="181" name="Rectangle 25">
              <a:extLst>
                <a:ext uri="{FF2B5EF4-FFF2-40B4-BE49-F238E27FC236}">
                  <a16:creationId xmlns:a16="http://schemas.microsoft.com/office/drawing/2014/main" id="{D65FCF25-F405-B748-88E8-10A3D83969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2" name="Text Box 26">
              <a:extLst>
                <a:ext uri="{FF2B5EF4-FFF2-40B4-BE49-F238E27FC236}">
                  <a16:creationId xmlns:a16="http://schemas.microsoft.com/office/drawing/2014/main" id="{E1FF55F2-CAA3-F740-9BE9-AB0BAF4EF8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7" y="2132"/>
              <a:ext cx="108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local DNS server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dns.nyu.edu</a:t>
              </a:r>
              <a:endPara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83" name="Text Box 27">
            <a:extLst>
              <a:ext uri="{FF2B5EF4-FFF2-40B4-BE49-F238E27FC236}">
                <a16:creationId xmlns:a16="http://schemas.microsoft.com/office/drawing/2014/main" id="{89A9D659-504E-DE4E-B6CF-35E06A82E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9499" y="28867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4" name="Text Box 28">
            <a:extLst>
              <a:ext uri="{FF2B5EF4-FFF2-40B4-BE49-F238E27FC236}">
                <a16:creationId xmlns:a16="http://schemas.microsoft.com/office/drawing/2014/main" id="{72F042CE-6C6C-7040-AA88-05028C243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8485" y="22231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5" name="Text Box 29">
            <a:extLst>
              <a:ext uri="{FF2B5EF4-FFF2-40B4-BE49-F238E27FC236}">
                <a16:creationId xmlns:a16="http://schemas.microsoft.com/office/drawing/2014/main" id="{E4355CE5-EFAB-8E4F-AA84-68513D8FC7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6635" y="24613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6" name="Text Box 30">
            <a:extLst>
              <a:ext uri="{FF2B5EF4-FFF2-40B4-BE49-F238E27FC236}">
                <a16:creationId xmlns:a16="http://schemas.microsoft.com/office/drawing/2014/main" id="{61F544AA-6B92-714B-84C9-4070F63CA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0960" y="28708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7" name="Text Box 31">
            <a:extLst>
              <a:ext uri="{FF2B5EF4-FFF2-40B4-BE49-F238E27FC236}">
                <a16:creationId xmlns:a16="http://schemas.microsoft.com/office/drawing/2014/main" id="{30095F9A-09A7-2540-B6C0-0D32BAB45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1123" y="3358243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8" name="Text Box 32">
            <a:extLst>
              <a:ext uri="{FF2B5EF4-FFF2-40B4-BE49-F238E27FC236}">
                <a16:creationId xmlns:a16="http://schemas.microsoft.com/office/drawing/2014/main" id="{AB8F7B88-B6E0-EF40-999E-00C192F32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88023" y="439805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9" name="Text Box 60">
            <a:extLst>
              <a:ext uri="{FF2B5EF4-FFF2-40B4-BE49-F238E27FC236}">
                <a16:creationId xmlns:a16="http://schemas.microsoft.com/office/drawing/2014/main" id="{9260634C-BE01-F74D-BF1A-744B534DD2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1285" y="5214030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authoritative DNS 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dns.cs.umass.edu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0" name="Text Box 61">
            <a:extLst>
              <a:ext uri="{FF2B5EF4-FFF2-40B4-BE49-F238E27FC236}">
                <a16:creationId xmlns:a16="http://schemas.microsoft.com/office/drawing/2014/main" id="{6085ED00-1F5E-0643-A173-419315EE3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0960" y="442821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7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1" name="Text Box 62">
            <a:extLst>
              <a:ext uri="{FF2B5EF4-FFF2-40B4-BE49-F238E27FC236}">
                <a16:creationId xmlns:a16="http://schemas.microsoft.com/office/drawing/2014/main" id="{31298658-8B21-7440-B171-ED6F192C91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0022" y="347050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8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2" name="Line 63">
            <a:extLst>
              <a:ext uri="{FF2B5EF4-FFF2-40B4-BE49-F238E27FC236}">
                <a16:creationId xmlns:a16="http://schemas.microsoft.com/office/drawing/2014/main" id="{10C66233-6CC9-374E-8305-B82B34B37643}"/>
              </a:ext>
            </a:extLst>
          </p:cNvPr>
          <p:cNvSpPr>
            <a:spLocks noChangeShapeType="1"/>
          </p:cNvSpPr>
          <p:nvPr/>
        </p:nvSpPr>
        <p:spPr bwMode="auto">
          <a:xfrm>
            <a:off x="8187860" y="3499530"/>
            <a:ext cx="1493838" cy="13144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3" name="Line 64">
            <a:extLst>
              <a:ext uri="{FF2B5EF4-FFF2-40B4-BE49-F238E27FC236}">
                <a16:creationId xmlns:a16="http://schemas.microsoft.com/office/drawing/2014/main" id="{BAF9BA4A-0868-F849-BA68-582D117DCF0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48173" y="3624943"/>
            <a:ext cx="1493837" cy="13017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4" name="Text Box 65">
            <a:extLst>
              <a:ext uri="{FF2B5EF4-FFF2-40B4-BE49-F238E27FC236}">
                <a16:creationId xmlns:a16="http://schemas.microsoft.com/office/drawing/2014/main" id="{8797BCED-3D71-5A4B-8881-BCE8144E8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4583" y="2608490"/>
            <a:ext cx="20113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TLD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95" name="Group 86">
            <a:extLst>
              <a:ext uri="{FF2B5EF4-FFF2-40B4-BE49-F238E27FC236}">
                <a16:creationId xmlns:a16="http://schemas.microsoft.com/office/drawing/2014/main" id="{75CA10E2-E46A-8244-A966-A51F3D99FE1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659797" y="4619665"/>
            <a:ext cx="787391" cy="614055"/>
            <a:chOff x="-44" y="1473"/>
            <a:chExt cx="981" cy="1105"/>
          </a:xfrm>
        </p:grpSpPr>
        <p:pic>
          <p:nvPicPr>
            <p:cNvPr id="196" name="Picture 87" descr="desktop_computer_stylized_medium">
              <a:extLst>
                <a:ext uri="{FF2B5EF4-FFF2-40B4-BE49-F238E27FC236}">
                  <a16:creationId xmlns:a16="http://schemas.microsoft.com/office/drawing/2014/main" id="{71723812-15F4-5248-BF42-895CB471AE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7" name="Freeform 88">
              <a:extLst>
                <a:ext uri="{FF2B5EF4-FFF2-40B4-BE49-F238E27FC236}">
                  <a16:creationId xmlns:a16="http://schemas.microsoft.com/office/drawing/2014/main" id="{4B3596A6-2AD0-DC45-8E8C-2A75454E7B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98" name="Group 89">
            <a:extLst>
              <a:ext uri="{FF2B5EF4-FFF2-40B4-BE49-F238E27FC236}">
                <a16:creationId xmlns:a16="http://schemas.microsoft.com/office/drawing/2014/main" id="{06C72D69-BC87-104E-99A1-1FE2BBFDF3AB}"/>
              </a:ext>
            </a:extLst>
          </p:cNvPr>
          <p:cNvGrpSpPr>
            <a:grpSpLocks/>
          </p:cNvGrpSpPr>
          <p:nvPr/>
        </p:nvGrpSpPr>
        <p:grpSpPr bwMode="auto">
          <a:xfrm>
            <a:off x="5483417" y="3053085"/>
            <a:ext cx="883580" cy="766310"/>
            <a:chOff x="-44" y="1473"/>
            <a:chExt cx="981" cy="1105"/>
          </a:xfrm>
        </p:grpSpPr>
        <p:pic>
          <p:nvPicPr>
            <p:cNvPr id="199" name="Picture 90" descr="desktop_computer_stylized_medium">
              <a:extLst>
                <a:ext uri="{FF2B5EF4-FFF2-40B4-BE49-F238E27FC236}">
                  <a16:creationId xmlns:a16="http://schemas.microsoft.com/office/drawing/2014/main" id="{8EECB2CE-1B4C-2746-A9F6-C35C4B9609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0" name="Freeform 91">
              <a:extLst>
                <a:ext uri="{FF2B5EF4-FFF2-40B4-BE49-F238E27FC236}">
                  <a16:creationId xmlns:a16="http://schemas.microsoft.com/office/drawing/2014/main" id="{D65AC841-4780-A94B-9F97-1107EEE46B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01" name="Group 125">
            <a:extLst>
              <a:ext uri="{FF2B5EF4-FFF2-40B4-BE49-F238E27FC236}">
                <a16:creationId xmlns:a16="http://schemas.microsoft.com/office/drawing/2014/main" id="{724CF7FE-3214-0741-AD8D-7483973CF725}"/>
              </a:ext>
            </a:extLst>
          </p:cNvPr>
          <p:cNvGrpSpPr>
            <a:grpSpLocks/>
          </p:cNvGrpSpPr>
          <p:nvPr/>
        </p:nvGrpSpPr>
        <p:grpSpPr bwMode="auto">
          <a:xfrm>
            <a:off x="9794410" y="4528230"/>
            <a:ext cx="390525" cy="641350"/>
            <a:chOff x="4140" y="429"/>
            <a:chExt cx="1425" cy="2396"/>
          </a:xfrm>
        </p:grpSpPr>
        <p:sp>
          <p:nvSpPr>
            <p:cNvPr id="202" name="Freeform 126">
              <a:extLst>
                <a:ext uri="{FF2B5EF4-FFF2-40B4-BE49-F238E27FC236}">
                  <a16:creationId xmlns:a16="http://schemas.microsoft.com/office/drawing/2014/main" id="{430EC70E-0BF7-F44C-8DEF-C9A33626D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3" name="Rectangle 127">
              <a:extLst>
                <a:ext uri="{FF2B5EF4-FFF2-40B4-BE49-F238E27FC236}">
                  <a16:creationId xmlns:a16="http://schemas.microsoft.com/office/drawing/2014/main" id="{6C288CD0-9AED-1548-9DEF-7CF8E72A0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4" name="Freeform 128">
              <a:extLst>
                <a:ext uri="{FF2B5EF4-FFF2-40B4-BE49-F238E27FC236}">
                  <a16:creationId xmlns:a16="http://schemas.microsoft.com/office/drawing/2014/main" id="{08551039-74E8-F44D-8449-133AF9BF8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5" name="Freeform 129">
              <a:extLst>
                <a:ext uri="{FF2B5EF4-FFF2-40B4-BE49-F238E27FC236}">
                  <a16:creationId xmlns:a16="http://schemas.microsoft.com/office/drawing/2014/main" id="{D41FFC6C-D9E1-E74F-BF15-4894E774B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6" name="Rectangle 130">
              <a:extLst>
                <a:ext uri="{FF2B5EF4-FFF2-40B4-BE49-F238E27FC236}">
                  <a16:creationId xmlns:a16="http://schemas.microsoft.com/office/drawing/2014/main" id="{4AA5429D-F727-884E-96D1-EA63944E58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07" name="Group 131">
              <a:extLst>
                <a:ext uri="{FF2B5EF4-FFF2-40B4-BE49-F238E27FC236}">
                  <a16:creationId xmlns:a16="http://schemas.microsoft.com/office/drawing/2014/main" id="{9CE31B7B-945E-6B44-B446-849D24418C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2" name="AutoShape 132">
                <a:extLst>
                  <a:ext uri="{FF2B5EF4-FFF2-40B4-BE49-F238E27FC236}">
                    <a16:creationId xmlns:a16="http://schemas.microsoft.com/office/drawing/2014/main" id="{FA2F0F31-D516-1C43-8236-266B26AEF7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AutoShape 133">
                <a:extLst>
                  <a:ext uri="{FF2B5EF4-FFF2-40B4-BE49-F238E27FC236}">
                    <a16:creationId xmlns:a16="http://schemas.microsoft.com/office/drawing/2014/main" id="{6EC2A0FB-C35E-CF41-B938-33BF0264E1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8" name="Rectangle 134">
              <a:extLst>
                <a:ext uri="{FF2B5EF4-FFF2-40B4-BE49-F238E27FC236}">
                  <a16:creationId xmlns:a16="http://schemas.microsoft.com/office/drawing/2014/main" id="{9298A98E-EDE0-4B4A-9352-BE6FAE720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09" name="Group 135">
              <a:extLst>
                <a:ext uri="{FF2B5EF4-FFF2-40B4-BE49-F238E27FC236}">
                  <a16:creationId xmlns:a16="http://schemas.microsoft.com/office/drawing/2014/main" id="{C311DEB1-8226-3E48-8DA5-613E18CFA3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0" name="AutoShape 136">
                <a:extLst>
                  <a:ext uri="{FF2B5EF4-FFF2-40B4-BE49-F238E27FC236}">
                    <a16:creationId xmlns:a16="http://schemas.microsoft.com/office/drawing/2014/main" id="{E45D0285-F719-874E-AD50-E3F2882775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AutoShape 137">
                <a:extLst>
                  <a:ext uri="{FF2B5EF4-FFF2-40B4-BE49-F238E27FC236}">
                    <a16:creationId xmlns:a16="http://schemas.microsoft.com/office/drawing/2014/main" id="{BE16FE12-6196-EF46-A169-0C2675EA5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0" name="Rectangle 138">
              <a:extLst>
                <a:ext uri="{FF2B5EF4-FFF2-40B4-BE49-F238E27FC236}">
                  <a16:creationId xmlns:a16="http://schemas.microsoft.com/office/drawing/2014/main" id="{A7531C2D-AF11-3642-9C87-3B93BEDD6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1" name="Rectangle 139">
              <a:extLst>
                <a:ext uri="{FF2B5EF4-FFF2-40B4-BE49-F238E27FC236}">
                  <a16:creationId xmlns:a16="http://schemas.microsoft.com/office/drawing/2014/main" id="{06C1B7AC-1454-714B-A50F-7F9B42D7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2" name="Group 140">
              <a:extLst>
                <a:ext uri="{FF2B5EF4-FFF2-40B4-BE49-F238E27FC236}">
                  <a16:creationId xmlns:a16="http://schemas.microsoft.com/office/drawing/2014/main" id="{86C62EBF-E65E-4D4B-884D-BA39C6A8B2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8" name="AutoShape 141">
                <a:extLst>
                  <a:ext uri="{FF2B5EF4-FFF2-40B4-BE49-F238E27FC236}">
                    <a16:creationId xmlns:a16="http://schemas.microsoft.com/office/drawing/2014/main" id="{A3E87978-B7EB-E644-B3A8-D8FDCF7E81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9" name="AutoShape 142">
                <a:extLst>
                  <a:ext uri="{FF2B5EF4-FFF2-40B4-BE49-F238E27FC236}">
                    <a16:creationId xmlns:a16="http://schemas.microsoft.com/office/drawing/2014/main" id="{91E0D4CD-2CBB-DD47-8147-BE3E03C965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3" name="Freeform 143">
              <a:extLst>
                <a:ext uri="{FF2B5EF4-FFF2-40B4-BE49-F238E27FC236}">
                  <a16:creationId xmlns:a16="http://schemas.microsoft.com/office/drawing/2014/main" id="{0D682965-15A3-3541-A789-479A47800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4" name="Group 144">
              <a:extLst>
                <a:ext uri="{FF2B5EF4-FFF2-40B4-BE49-F238E27FC236}">
                  <a16:creationId xmlns:a16="http://schemas.microsoft.com/office/drawing/2014/main" id="{0C8D690A-21E1-4146-83A5-7245CAEA83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6" name="AutoShape 145">
                <a:extLst>
                  <a:ext uri="{FF2B5EF4-FFF2-40B4-BE49-F238E27FC236}">
                    <a16:creationId xmlns:a16="http://schemas.microsoft.com/office/drawing/2014/main" id="{7C15E592-E347-A846-AC9F-C18905A61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AutoShape 146">
                <a:extLst>
                  <a:ext uri="{FF2B5EF4-FFF2-40B4-BE49-F238E27FC236}">
                    <a16:creationId xmlns:a16="http://schemas.microsoft.com/office/drawing/2014/main" id="{3D0AF765-217C-594C-B21E-869B0884A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5" name="Rectangle 147">
              <a:extLst>
                <a:ext uri="{FF2B5EF4-FFF2-40B4-BE49-F238E27FC236}">
                  <a16:creationId xmlns:a16="http://schemas.microsoft.com/office/drawing/2014/main" id="{4C635A33-8E8F-7D44-92DB-F6F09BFD8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6" name="Freeform 148">
              <a:extLst>
                <a:ext uri="{FF2B5EF4-FFF2-40B4-BE49-F238E27FC236}">
                  <a16:creationId xmlns:a16="http://schemas.microsoft.com/office/drawing/2014/main" id="{4B503159-D00F-C640-B18B-72CCC4B30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7" name="Freeform 149">
              <a:extLst>
                <a:ext uri="{FF2B5EF4-FFF2-40B4-BE49-F238E27FC236}">
                  <a16:creationId xmlns:a16="http://schemas.microsoft.com/office/drawing/2014/main" id="{83A278D9-086C-BE47-BA0D-A1CB49B9D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8" name="Oval 150">
              <a:extLst>
                <a:ext uri="{FF2B5EF4-FFF2-40B4-BE49-F238E27FC236}">
                  <a16:creationId xmlns:a16="http://schemas.microsoft.com/office/drawing/2014/main" id="{71B59C46-33D8-EC4A-A0CA-4AF6B7EE7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9" name="Freeform 151">
              <a:extLst>
                <a:ext uri="{FF2B5EF4-FFF2-40B4-BE49-F238E27FC236}">
                  <a16:creationId xmlns:a16="http://schemas.microsoft.com/office/drawing/2014/main" id="{3C577FAB-12B4-CA48-B90D-D923F7168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0" name="AutoShape 152">
              <a:extLst>
                <a:ext uri="{FF2B5EF4-FFF2-40B4-BE49-F238E27FC236}">
                  <a16:creationId xmlns:a16="http://schemas.microsoft.com/office/drawing/2014/main" id="{0744BC6B-A26A-7E49-A677-B90EDB08F5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1" name="AutoShape 153">
              <a:extLst>
                <a:ext uri="{FF2B5EF4-FFF2-40B4-BE49-F238E27FC236}">
                  <a16:creationId xmlns:a16="http://schemas.microsoft.com/office/drawing/2014/main" id="{574AC8BD-9D1C-FB42-BD21-1A786B862E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2" name="Oval 154">
              <a:extLst>
                <a:ext uri="{FF2B5EF4-FFF2-40B4-BE49-F238E27FC236}">
                  <a16:creationId xmlns:a16="http://schemas.microsoft.com/office/drawing/2014/main" id="{5AFE8D2C-0569-3047-AB73-8A9B37AF1F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3" name="Oval 155">
              <a:extLst>
                <a:ext uri="{FF2B5EF4-FFF2-40B4-BE49-F238E27FC236}">
                  <a16:creationId xmlns:a16="http://schemas.microsoft.com/office/drawing/2014/main" id="{83B0123B-44CF-B845-B272-496DEB238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Oval 156">
              <a:extLst>
                <a:ext uri="{FF2B5EF4-FFF2-40B4-BE49-F238E27FC236}">
                  <a16:creationId xmlns:a16="http://schemas.microsoft.com/office/drawing/2014/main" id="{FF7ABF78-07FF-FD40-9233-2EC92E7CB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5" name="Rectangle 157">
              <a:extLst>
                <a:ext uri="{FF2B5EF4-FFF2-40B4-BE49-F238E27FC236}">
                  <a16:creationId xmlns:a16="http://schemas.microsoft.com/office/drawing/2014/main" id="{D41F5C27-E8BB-6440-8D30-59C3961E0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4" name="Group 158">
            <a:extLst>
              <a:ext uri="{FF2B5EF4-FFF2-40B4-BE49-F238E27FC236}">
                <a16:creationId xmlns:a16="http://schemas.microsoft.com/office/drawing/2014/main" id="{AEB56919-E56B-7E4E-A7D7-98A288C3B252}"/>
              </a:ext>
            </a:extLst>
          </p:cNvPr>
          <p:cNvGrpSpPr>
            <a:grpSpLocks/>
          </p:cNvGrpSpPr>
          <p:nvPr/>
        </p:nvGrpSpPr>
        <p:grpSpPr bwMode="auto">
          <a:xfrm>
            <a:off x="7790985" y="3015343"/>
            <a:ext cx="390525" cy="641350"/>
            <a:chOff x="4140" y="429"/>
            <a:chExt cx="1425" cy="2396"/>
          </a:xfrm>
        </p:grpSpPr>
        <p:sp>
          <p:nvSpPr>
            <p:cNvPr id="235" name="Freeform 159">
              <a:extLst>
                <a:ext uri="{FF2B5EF4-FFF2-40B4-BE49-F238E27FC236}">
                  <a16:creationId xmlns:a16="http://schemas.microsoft.com/office/drawing/2014/main" id="{86964676-09BA-2F4D-8E07-76EACFD1A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6" name="Rectangle 160">
              <a:extLst>
                <a:ext uri="{FF2B5EF4-FFF2-40B4-BE49-F238E27FC236}">
                  <a16:creationId xmlns:a16="http://schemas.microsoft.com/office/drawing/2014/main" id="{FFAAD933-7081-1940-82D8-3553DCB08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7" name="Freeform 161">
              <a:extLst>
                <a:ext uri="{FF2B5EF4-FFF2-40B4-BE49-F238E27FC236}">
                  <a16:creationId xmlns:a16="http://schemas.microsoft.com/office/drawing/2014/main" id="{D61BDCB9-8C30-1C44-A8F2-0EC386728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8" name="Freeform 162">
              <a:extLst>
                <a:ext uri="{FF2B5EF4-FFF2-40B4-BE49-F238E27FC236}">
                  <a16:creationId xmlns:a16="http://schemas.microsoft.com/office/drawing/2014/main" id="{3E122E01-84B9-6E48-861A-BEEBD7F67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9" name="Rectangle 163">
              <a:extLst>
                <a:ext uri="{FF2B5EF4-FFF2-40B4-BE49-F238E27FC236}">
                  <a16:creationId xmlns:a16="http://schemas.microsoft.com/office/drawing/2014/main" id="{3AD89C6E-5869-C84E-94DF-DD53888631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0" name="Group 164">
              <a:extLst>
                <a:ext uri="{FF2B5EF4-FFF2-40B4-BE49-F238E27FC236}">
                  <a16:creationId xmlns:a16="http://schemas.microsoft.com/office/drawing/2014/main" id="{919F3CC7-4090-E54D-9BA9-E092A8C810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165">
                <a:extLst>
                  <a:ext uri="{FF2B5EF4-FFF2-40B4-BE49-F238E27FC236}">
                    <a16:creationId xmlns:a16="http://schemas.microsoft.com/office/drawing/2014/main" id="{EAE6002E-6A1D-0B48-BA81-7D9DEC704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6" name="AutoShape 166">
                <a:extLst>
                  <a:ext uri="{FF2B5EF4-FFF2-40B4-BE49-F238E27FC236}">
                    <a16:creationId xmlns:a16="http://schemas.microsoft.com/office/drawing/2014/main" id="{CAA5444A-9857-9149-867E-5562C085E1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Rectangle 167">
              <a:extLst>
                <a:ext uri="{FF2B5EF4-FFF2-40B4-BE49-F238E27FC236}">
                  <a16:creationId xmlns:a16="http://schemas.microsoft.com/office/drawing/2014/main" id="{93E34643-2646-D44C-9D6D-91A5B1C18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68">
              <a:extLst>
                <a:ext uri="{FF2B5EF4-FFF2-40B4-BE49-F238E27FC236}">
                  <a16:creationId xmlns:a16="http://schemas.microsoft.com/office/drawing/2014/main" id="{652E8D93-E5DE-A34F-9D29-89AB07D056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169">
                <a:extLst>
                  <a:ext uri="{FF2B5EF4-FFF2-40B4-BE49-F238E27FC236}">
                    <a16:creationId xmlns:a16="http://schemas.microsoft.com/office/drawing/2014/main" id="{AA26172B-FDFE-3D4E-9541-B9BC052C1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4" name="AutoShape 170">
                <a:extLst>
                  <a:ext uri="{FF2B5EF4-FFF2-40B4-BE49-F238E27FC236}">
                    <a16:creationId xmlns:a16="http://schemas.microsoft.com/office/drawing/2014/main" id="{521BB6A8-6D33-7E40-B79B-A911E9D1C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3" name="Rectangle 171">
              <a:extLst>
                <a:ext uri="{FF2B5EF4-FFF2-40B4-BE49-F238E27FC236}">
                  <a16:creationId xmlns:a16="http://schemas.microsoft.com/office/drawing/2014/main" id="{FF73D9CC-AAAC-D341-85A2-89BC26B91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4" name="Rectangle 172">
              <a:extLst>
                <a:ext uri="{FF2B5EF4-FFF2-40B4-BE49-F238E27FC236}">
                  <a16:creationId xmlns:a16="http://schemas.microsoft.com/office/drawing/2014/main" id="{B810EEDB-015F-FD45-9174-E980EC5FA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5" name="Group 173">
              <a:extLst>
                <a:ext uri="{FF2B5EF4-FFF2-40B4-BE49-F238E27FC236}">
                  <a16:creationId xmlns:a16="http://schemas.microsoft.com/office/drawing/2014/main" id="{2E72AE40-DCC2-4948-AD2E-564A2B8A82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174">
                <a:extLst>
                  <a:ext uri="{FF2B5EF4-FFF2-40B4-BE49-F238E27FC236}">
                    <a16:creationId xmlns:a16="http://schemas.microsoft.com/office/drawing/2014/main" id="{D9D1958B-0DAA-074E-A39D-ABDA1EA5B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2" name="AutoShape 175">
                <a:extLst>
                  <a:ext uri="{FF2B5EF4-FFF2-40B4-BE49-F238E27FC236}">
                    <a16:creationId xmlns:a16="http://schemas.microsoft.com/office/drawing/2014/main" id="{8EFD2DEF-75B3-4B4C-BB17-5FDA1DFD9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6" name="Freeform 176">
              <a:extLst>
                <a:ext uri="{FF2B5EF4-FFF2-40B4-BE49-F238E27FC236}">
                  <a16:creationId xmlns:a16="http://schemas.microsoft.com/office/drawing/2014/main" id="{A52917D9-2F4F-8A4E-A096-B778F3B97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77">
              <a:extLst>
                <a:ext uri="{FF2B5EF4-FFF2-40B4-BE49-F238E27FC236}">
                  <a16:creationId xmlns:a16="http://schemas.microsoft.com/office/drawing/2014/main" id="{8476C934-1025-054C-BF2F-A686380677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178">
                <a:extLst>
                  <a:ext uri="{FF2B5EF4-FFF2-40B4-BE49-F238E27FC236}">
                    <a16:creationId xmlns:a16="http://schemas.microsoft.com/office/drawing/2014/main" id="{8DF96225-9AB2-AB48-9090-A03A165D90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0" name="AutoShape 179">
                <a:extLst>
                  <a:ext uri="{FF2B5EF4-FFF2-40B4-BE49-F238E27FC236}">
                    <a16:creationId xmlns:a16="http://schemas.microsoft.com/office/drawing/2014/main" id="{B48F8DCA-7FC5-4D49-89FD-957B141759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8" name="Rectangle 180">
              <a:extLst>
                <a:ext uri="{FF2B5EF4-FFF2-40B4-BE49-F238E27FC236}">
                  <a16:creationId xmlns:a16="http://schemas.microsoft.com/office/drawing/2014/main" id="{82DD01ED-CC62-8E44-B4AF-5AB162B45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9" name="Freeform 181">
              <a:extLst>
                <a:ext uri="{FF2B5EF4-FFF2-40B4-BE49-F238E27FC236}">
                  <a16:creationId xmlns:a16="http://schemas.microsoft.com/office/drawing/2014/main" id="{02E0A0DA-75BD-A54E-BFBE-1053BAA47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0" name="Freeform 182">
              <a:extLst>
                <a:ext uri="{FF2B5EF4-FFF2-40B4-BE49-F238E27FC236}">
                  <a16:creationId xmlns:a16="http://schemas.microsoft.com/office/drawing/2014/main" id="{553CF65B-1E90-FF47-BBE8-B5344DE42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1" name="Oval 183">
              <a:extLst>
                <a:ext uri="{FF2B5EF4-FFF2-40B4-BE49-F238E27FC236}">
                  <a16:creationId xmlns:a16="http://schemas.microsoft.com/office/drawing/2014/main" id="{1CFB15AC-59D4-2B42-9567-80D6F30EC5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2" name="Freeform 184">
              <a:extLst>
                <a:ext uri="{FF2B5EF4-FFF2-40B4-BE49-F238E27FC236}">
                  <a16:creationId xmlns:a16="http://schemas.microsoft.com/office/drawing/2014/main" id="{377D0A48-37B0-984B-9D70-F4CA7EE8A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3" name="AutoShape 185">
              <a:extLst>
                <a:ext uri="{FF2B5EF4-FFF2-40B4-BE49-F238E27FC236}">
                  <a16:creationId xmlns:a16="http://schemas.microsoft.com/office/drawing/2014/main" id="{1DF08F1A-8088-4349-B9B6-80E5278DDB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4" name="AutoShape 186">
              <a:extLst>
                <a:ext uri="{FF2B5EF4-FFF2-40B4-BE49-F238E27FC236}">
                  <a16:creationId xmlns:a16="http://schemas.microsoft.com/office/drawing/2014/main" id="{AB1FF07F-165E-5C42-A46F-20C492B2AF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5" name="Oval 187">
              <a:extLst>
                <a:ext uri="{FF2B5EF4-FFF2-40B4-BE49-F238E27FC236}">
                  <a16:creationId xmlns:a16="http://schemas.microsoft.com/office/drawing/2014/main" id="{246533F9-312A-7949-B6A5-04845D405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6" name="Oval 188">
              <a:extLst>
                <a:ext uri="{FF2B5EF4-FFF2-40B4-BE49-F238E27FC236}">
                  <a16:creationId xmlns:a16="http://schemas.microsoft.com/office/drawing/2014/main" id="{97B4BE6D-9A58-6C4D-98DB-90F92956E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57" name="Oval 189">
              <a:extLst>
                <a:ext uri="{FF2B5EF4-FFF2-40B4-BE49-F238E27FC236}">
                  <a16:creationId xmlns:a16="http://schemas.microsoft.com/office/drawing/2014/main" id="{B4E35ECA-82AF-A74F-9E87-BC1C1318F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8" name="Rectangle 190">
              <a:extLst>
                <a:ext uri="{FF2B5EF4-FFF2-40B4-BE49-F238E27FC236}">
                  <a16:creationId xmlns:a16="http://schemas.microsoft.com/office/drawing/2014/main" id="{32338498-7D1E-F249-A1B6-782EAA13A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7" name="Group 224">
            <a:extLst>
              <a:ext uri="{FF2B5EF4-FFF2-40B4-BE49-F238E27FC236}">
                <a16:creationId xmlns:a16="http://schemas.microsoft.com/office/drawing/2014/main" id="{3B18C9CF-4DB3-9A45-9F2E-A9E7637C3843}"/>
              </a:ext>
            </a:extLst>
          </p:cNvPr>
          <p:cNvGrpSpPr>
            <a:grpSpLocks/>
          </p:cNvGrpSpPr>
          <p:nvPr/>
        </p:nvGrpSpPr>
        <p:grpSpPr bwMode="auto">
          <a:xfrm>
            <a:off x="8945098" y="1753280"/>
            <a:ext cx="390525" cy="641350"/>
            <a:chOff x="4140" y="429"/>
            <a:chExt cx="1425" cy="2396"/>
          </a:xfrm>
        </p:grpSpPr>
        <p:sp>
          <p:nvSpPr>
            <p:cNvPr id="268" name="Freeform 225">
              <a:extLst>
                <a:ext uri="{FF2B5EF4-FFF2-40B4-BE49-F238E27FC236}">
                  <a16:creationId xmlns:a16="http://schemas.microsoft.com/office/drawing/2014/main" id="{8DE393E4-949F-5A47-87BC-37206D62F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9" name="Rectangle 226">
              <a:extLst>
                <a:ext uri="{FF2B5EF4-FFF2-40B4-BE49-F238E27FC236}">
                  <a16:creationId xmlns:a16="http://schemas.microsoft.com/office/drawing/2014/main" id="{45AACD86-831C-7245-8042-0EAB26DDB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0" name="Freeform 227">
              <a:extLst>
                <a:ext uri="{FF2B5EF4-FFF2-40B4-BE49-F238E27FC236}">
                  <a16:creationId xmlns:a16="http://schemas.microsoft.com/office/drawing/2014/main" id="{641EE52D-59FB-874A-8BE7-992D8AB38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1" name="Freeform 228">
              <a:extLst>
                <a:ext uri="{FF2B5EF4-FFF2-40B4-BE49-F238E27FC236}">
                  <a16:creationId xmlns:a16="http://schemas.microsoft.com/office/drawing/2014/main" id="{745C23B7-E3E7-3244-8E92-2A519BCE4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2" name="Rectangle 229">
              <a:extLst>
                <a:ext uri="{FF2B5EF4-FFF2-40B4-BE49-F238E27FC236}">
                  <a16:creationId xmlns:a16="http://schemas.microsoft.com/office/drawing/2014/main" id="{53F1BA0D-FC18-8F40-B02C-5E5456D41E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3" name="Group 230">
              <a:extLst>
                <a:ext uri="{FF2B5EF4-FFF2-40B4-BE49-F238E27FC236}">
                  <a16:creationId xmlns:a16="http://schemas.microsoft.com/office/drawing/2014/main" id="{3BF69572-674D-F94F-AF3E-6360341D09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8" name="AutoShape 231">
                <a:extLst>
                  <a:ext uri="{FF2B5EF4-FFF2-40B4-BE49-F238E27FC236}">
                    <a16:creationId xmlns:a16="http://schemas.microsoft.com/office/drawing/2014/main" id="{7A3AB9B6-ED54-E640-B88B-6349E66AEC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AutoShape 232">
                <a:extLst>
                  <a:ext uri="{FF2B5EF4-FFF2-40B4-BE49-F238E27FC236}">
                    <a16:creationId xmlns:a16="http://schemas.microsoft.com/office/drawing/2014/main" id="{41885595-164B-5A49-B50B-F202B13B9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4" name="Rectangle 233">
              <a:extLst>
                <a:ext uri="{FF2B5EF4-FFF2-40B4-BE49-F238E27FC236}">
                  <a16:creationId xmlns:a16="http://schemas.microsoft.com/office/drawing/2014/main" id="{1DC47301-CD25-F742-824D-B95A7C78B1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5" name="Group 234">
              <a:extLst>
                <a:ext uri="{FF2B5EF4-FFF2-40B4-BE49-F238E27FC236}">
                  <a16:creationId xmlns:a16="http://schemas.microsoft.com/office/drawing/2014/main" id="{ABA534FC-B51E-B545-893B-AA2D360102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6" name="AutoShape 235">
                <a:extLst>
                  <a:ext uri="{FF2B5EF4-FFF2-40B4-BE49-F238E27FC236}">
                    <a16:creationId xmlns:a16="http://schemas.microsoft.com/office/drawing/2014/main" id="{BF3259EE-323A-7B46-BA99-522FF8969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AutoShape 236">
                <a:extLst>
                  <a:ext uri="{FF2B5EF4-FFF2-40B4-BE49-F238E27FC236}">
                    <a16:creationId xmlns:a16="http://schemas.microsoft.com/office/drawing/2014/main" id="{773E2C4B-E371-8849-89F1-CB3467DA22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6" name="Rectangle 237">
              <a:extLst>
                <a:ext uri="{FF2B5EF4-FFF2-40B4-BE49-F238E27FC236}">
                  <a16:creationId xmlns:a16="http://schemas.microsoft.com/office/drawing/2014/main" id="{65673162-6BD4-FA45-AD7B-65DCCB503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7" name="Rectangle 238">
              <a:extLst>
                <a:ext uri="{FF2B5EF4-FFF2-40B4-BE49-F238E27FC236}">
                  <a16:creationId xmlns:a16="http://schemas.microsoft.com/office/drawing/2014/main" id="{EB910949-1BF1-2E43-B251-2F5F6D2BC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8" name="Group 239">
              <a:extLst>
                <a:ext uri="{FF2B5EF4-FFF2-40B4-BE49-F238E27FC236}">
                  <a16:creationId xmlns:a16="http://schemas.microsoft.com/office/drawing/2014/main" id="{4ABA0E07-42B3-1C4B-A798-B21B741191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4" name="AutoShape 240">
                <a:extLst>
                  <a:ext uri="{FF2B5EF4-FFF2-40B4-BE49-F238E27FC236}">
                    <a16:creationId xmlns:a16="http://schemas.microsoft.com/office/drawing/2014/main" id="{833C6885-DF73-A44C-AF35-71696A344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AutoShape 241">
                <a:extLst>
                  <a:ext uri="{FF2B5EF4-FFF2-40B4-BE49-F238E27FC236}">
                    <a16:creationId xmlns:a16="http://schemas.microsoft.com/office/drawing/2014/main" id="{00053469-6811-F146-9041-0E9ADB93CF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9" name="Freeform 242">
              <a:extLst>
                <a:ext uri="{FF2B5EF4-FFF2-40B4-BE49-F238E27FC236}">
                  <a16:creationId xmlns:a16="http://schemas.microsoft.com/office/drawing/2014/main" id="{E93D621E-BD5E-4F41-B292-1FF1D9FD9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80" name="Group 243">
              <a:extLst>
                <a:ext uri="{FF2B5EF4-FFF2-40B4-BE49-F238E27FC236}">
                  <a16:creationId xmlns:a16="http://schemas.microsoft.com/office/drawing/2014/main" id="{D2A4152B-1063-5545-AFB4-C764C9E38D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2" name="AutoShape 244">
                <a:extLst>
                  <a:ext uri="{FF2B5EF4-FFF2-40B4-BE49-F238E27FC236}">
                    <a16:creationId xmlns:a16="http://schemas.microsoft.com/office/drawing/2014/main" id="{91B44A19-99F5-3246-B452-E6974C3882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245">
                <a:extLst>
                  <a:ext uri="{FF2B5EF4-FFF2-40B4-BE49-F238E27FC236}">
                    <a16:creationId xmlns:a16="http://schemas.microsoft.com/office/drawing/2014/main" id="{CE7C0896-4736-8044-B538-F09471477D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1" name="Rectangle 246">
              <a:extLst>
                <a:ext uri="{FF2B5EF4-FFF2-40B4-BE49-F238E27FC236}">
                  <a16:creationId xmlns:a16="http://schemas.microsoft.com/office/drawing/2014/main" id="{1D6C13B5-BF0F-554A-9CE4-3F075F937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2" name="Freeform 247">
              <a:extLst>
                <a:ext uri="{FF2B5EF4-FFF2-40B4-BE49-F238E27FC236}">
                  <a16:creationId xmlns:a16="http://schemas.microsoft.com/office/drawing/2014/main" id="{0F3FBF0A-EAF4-094D-A874-245423181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3" name="Freeform 248">
              <a:extLst>
                <a:ext uri="{FF2B5EF4-FFF2-40B4-BE49-F238E27FC236}">
                  <a16:creationId xmlns:a16="http://schemas.microsoft.com/office/drawing/2014/main" id="{EC002925-BD09-784A-9BB4-2AD299FA2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4" name="Oval 249">
              <a:extLst>
                <a:ext uri="{FF2B5EF4-FFF2-40B4-BE49-F238E27FC236}">
                  <a16:creationId xmlns:a16="http://schemas.microsoft.com/office/drawing/2014/main" id="{21E73907-A81B-E540-A734-D855A8052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5" name="Freeform 250">
              <a:extLst>
                <a:ext uri="{FF2B5EF4-FFF2-40B4-BE49-F238E27FC236}">
                  <a16:creationId xmlns:a16="http://schemas.microsoft.com/office/drawing/2014/main" id="{7B38A468-42E7-2245-BA7B-6136A4486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6" name="AutoShape 251">
              <a:extLst>
                <a:ext uri="{FF2B5EF4-FFF2-40B4-BE49-F238E27FC236}">
                  <a16:creationId xmlns:a16="http://schemas.microsoft.com/office/drawing/2014/main" id="{F798831B-76D3-634B-A1D7-73487DB6F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7" name="AutoShape 252">
              <a:extLst>
                <a:ext uri="{FF2B5EF4-FFF2-40B4-BE49-F238E27FC236}">
                  <a16:creationId xmlns:a16="http://schemas.microsoft.com/office/drawing/2014/main" id="{93B2ADD1-628A-5B4D-960D-449954DF9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8" name="Oval 253">
              <a:extLst>
                <a:ext uri="{FF2B5EF4-FFF2-40B4-BE49-F238E27FC236}">
                  <a16:creationId xmlns:a16="http://schemas.microsoft.com/office/drawing/2014/main" id="{359740D7-3452-8745-AD4F-78F1EAE69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9" name="Oval 254">
              <a:extLst>
                <a:ext uri="{FF2B5EF4-FFF2-40B4-BE49-F238E27FC236}">
                  <a16:creationId xmlns:a16="http://schemas.microsoft.com/office/drawing/2014/main" id="{6953048C-3B45-C945-95BD-05D0D95F9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0" name="Oval 255">
              <a:extLst>
                <a:ext uri="{FF2B5EF4-FFF2-40B4-BE49-F238E27FC236}">
                  <a16:creationId xmlns:a16="http://schemas.microsoft.com/office/drawing/2014/main" id="{FCF3244C-B9E8-DF49-A3D0-C0D2140BA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1" name="Rectangle 256">
              <a:extLst>
                <a:ext uri="{FF2B5EF4-FFF2-40B4-BE49-F238E27FC236}">
                  <a16:creationId xmlns:a16="http://schemas.microsoft.com/office/drawing/2014/main" id="{66CCCCC0-CA45-934C-8FFC-B89439DE4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00" name="Group 257">
            <a:extLst>
              <a:ext uri="{FF2B5EF4-FFF2-40B4-BE49-F238E27FC236}">
                <a16:creationId xmlns:a16="http://schemas.microsoft.com/office/drawing/2014/main" id="{6D88D42C-B784-1546-97B0-1AA7D6A27EC3}"/>
              </a:ext>
            </a:extLst>
          </p:cNvPr>
          <p:cNvGrpSpPr>
            <a:grpSpLocks/>
          </p:cNvGrpSpPr>
          <p:nvPr/>
        </p:nvGrpSpPr>
        <p:grpSpPr bwMode="auto">
          <a:xfrm>
            <a:off x="9761073" y="3005818"/>
            <a:ext cx="390525" cy="641350"/>
            <a:chOff x="4140" y="429"/>
            <a:chExt cx="1425" cy="2396"/>
          </a:xfrm>
        </p:grpSpPr>
        <p:sp>
          <p:nvSpPr>
            <p:cNvPr id="301" name="Freeform 258">
              <a:extLst>
                <a:ext uri="{FF2B5EF4-FFF2-40B4-BE49-F238E27FC236}">
                  <a16:creationId xmlns:a16="http://schemas.microsoft.com/office/drawing/2014/main" id="{702EC307-F8E6-434D-B445-B2F47A942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259">
              <a:extLst>
                <a:ext uri="{FF2B5EF4-FFF2-40B4-BE49-F238E27FC236}">
                  <a16:creationId xmlns:a16="http://schemas.microsoft.com/office/drawing/2014/main" id="{07437252-B53D-9D40-813F-304E5CD00E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3" name="Freeform 260">
              <a:extLst>
                <a:ext uri="{FF2B5EF4-FFF2-40B4-BE49-F238E27FC236}">
                  <a16:creationId xmlns:a16="http://schemas.microsoft.com/office/drawing/2014/main" id="{EC373583-A9BD-FC4E-A47E-4602AA39D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4" name="Freeform 261">
              <a:extLst>
                <a:ext uri="{FF2B5EF4-FFF2-40B4-BE49-F238E27FC236}">
                  <a16:creationId xmlns:a16="http://schemas.microsoft.com/office/drawing/2014/main" id="{D1E0B0A0-C834-9D4D-9DDD-D4222C181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5" name="Rectangle 262">
              <a:extLst>
                <a:ext uri="{FF2B5EF4-FFF2-40B4-BE49-F238E27FC236}">
                  <a16:creationId xmlns:a16="http://schemas.microsoft.com/office/drawing/2014/main" id="{B2DA4C56-6E4F-4F46-A99C-698FAADDB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6" name="Group 263">
              <a:extLst>
                <a:ext uri="{FF2B5EF4-FFF2-40B4-BE49-F238E27FC236}">
                  <a16:creationId xmlns:a16="http://schemas.microsoft.com/office/drawing/2014/main" id="{0476FEFE-2DC6-2148-99D9-A5C054B12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31" name="AutoShape 264">
                <a:extLst>
                  <a:ext uri="{FF2B5EF4-FFF2-40B4-BE49-F238E27FC236}">
                    <a16:creationId xmlns:a16="http://schemas.microsoft.com/office/drawing/2014/main" id="{81145D7E-D3D7-0D4C-A411-943EBD5AA0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AutoShape 265">
                <a:extLst>
                  <a:ext uri="{FF2B5EF4-FFF2-40B4-BE49-F238E27FC236}">
                    <a16:creationId xmlns:a16="http://schemas.microsoft.com/office/drawing/2014/main" id="{67891F44-03D3-CF47-86FB-FB0C31AF6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7" name="Rectangle 266">
              <a:extLst>
                <a:ext uri="{FF2B5EF4-FFF2-40B4-BE49-F238E27FC236}">
                  <a16:creationId xmlns:a16="http://schemas.microsoft.com/office/drawing/2014/main" id="{1D029B33-0C7B-864F-B801-978A4B8FD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8" name="Group 267">
              <a:extLst>
                <a:ext uri="{FF2B5EF4-FFF2-40B4-BE49-F238E27FC236}">
                  <a16:creationId xmlns:a16="http://schemas.microsoft.com/office/drawing/2014/main" id="{8A3352FE-9285-9E4C-BF29-D635003DF9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9" name="AutoShape 268">
                <a:extLst>
                  <a:ext uri="{FF2B5EF4-FFF2-40B4-BE49-F238E27FC236}">
                    <a16:creationId xmlns:a16="http://schemas.microsoft.com/office/drawing/2014/main" id="{CC6637ED-E66A-004E-AE38-F32E55EC54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AutoShape 269">
                <a:extLst>
                  <a:ext uri="{FF2B5EF4-FFF2-40B4-BE49-F238E27FC236}">
                    <a16:creationId xmlns:a16="http://schemas.microsoft.com/office/drawing/2014/main" id="{99FAA76E-7386-FC45-ACF1-30D129724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9" name="Rectangle 270">
              <a:extLst>
                <a:ext uri="{FF2B5EF4-FFF2-40B4-BE49-F238E27FC236}">
                  <a16:creationId xmlns:a16="http://schemas.microsoft.com/office/drawing/2014/main" id="{AFCC8C61-44F6-2242-8855-E7238EE55A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Rectangle 271">
              <a:extLst>
                <a:ext uri="{FF2B5EF4-FFF2-40B4-BE49-F238E27FC236}">
                  <a16:creationId xmlns:a16="http://schemas.microsoft.com/office/drawing/2014/main" id="{5F416F68-F5C3-E047-86DD-2B69313C9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11" name="Group 272">
              <a:extLst>
                <a:ext uri="{FF2B5EF4-FFF2-40B4-BE49-F238E27FC236}">
                  <a16:creationId xmlns:a16="http://schemas.microsoft.com/office/drawing/2014/main" id="{63D616E2-37F9-FA41-93A3-EC867A9C9D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7" name="AutoShape 273">
                <a:extLst>
                  <a:ext uri="{FF2B5EF4-FFF2-40B4-BE49-F238E27FC236}">
                    <a16:creationId xmlns:a16="http://schemas.microsoft.com/office/drawing/2014/main" id="{666D6CE3-43E0-B641-9B47-80DA04FB01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AutoShape 274">
                <a:extLst>
                  <a:ext uri="{FF2B5EF4-FFF2-40B4-BE49-F238E27FC236}">
                    <a16:creationId xmlns:a16="http://schemas.microsoft.com/office/drawing/2014/main" id="{D94D4D24-3A62-4346-A4B0-AF4901D56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2" name="Freeform 275">
              <a:extLst>
                <a:ext uri="{FF2B5EF4-FFF2-40B4-BE49-F238E27FC236}">
                  <a16:creationId xmlns:a16="http://schemas.microsoft.com/office/drawing/2014/main" id="{5502E20D-D3F9-1445-AE1A-C5A9B7BBB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13" name="Group 276">
              <a:extLst>
                <a:ext uri="{FF2B5EF4-FFF2-40B4-BE49-F238E27FC236}">
                  <a16:creationId xmlns:a16="http://schemas.microsoft.com/office/drawing/2014/main" id="{88289607-2CB3-6846-972E-267A38967E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5" name="AutoShape 277">
                <a:extLst>
                  <a:ext uri="{FF2B5EF4-FFF2-40B4-BE49-F238E27FC236}">
                    <a16:creationId xmlns:a16="http://schemas.microsoft.com/office/drawing/2014/main" id="{4D384432-D7DC-704B-9036-8E7B3A2934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278">
                <a:extLst>
                  <a:ext uri="{FF2B5EF4-FFF2-40B4-BE49-F238E27FC236}">
                    <a16:creationId xmlns:a16="http://schemas.microsoft.com/office/drawing/2014/main" id="{D9C2A3A1-5244-A14A-8274-DFC1383E58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4" name="Rectangle 279">
              <a:extLst>
                <a:ext uri="{FF2B5EF4-FFF2-40B4-BE49-F238E27FC236}">
                  <a16:creationId xmlns:a16="http://schemas.microsoft.com/office/drawing/2014/main" id="{B1F8DD2B-C939-2C43-B20B-2B1AD74D4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5" name="Freeform 280">
              <a:extLst>
                <a:ext uri="{FF2B5EF4-FFF2-40B4-BE49-F238E27FC236}">
                  <a16:creationId xmlns:a16="http://schemas.microsoft.com/office/drawing/2014/main" id="{F16DC7B2-4515-5543-B12A-6165D6E2E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Freeform 281">
              <a:extLst>
                <a:ext uri="{FF2B5EF4-FFF2-40B4-BE49-F238E27FC236}">
                  <a16:creationId xmlns:a16="http://schemas.microsoft.com/office/drawing/2014/main" id="{004AE2FC-7231-E64A-BEBE-ADCA412A0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7" name="Oval 282">
              <a:extLst>
                <a:ext uri="{FF2B5EF4-FFF2-40B4-BE49-F238E27FC236}">
                  <a16:creationId xmlns:a16="http://schemas.microsoft.com/office/drawing/2014/main" id="{5A6BAD53-D0CF-DF42-803B-A591FE492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8" name="Freeform 283">
              <a:extLst>
                <a:ext uri="{FF2B5EF4-FFF2-40B4-BE49-F238E27FC236}">
                  <a16:creationId xmlns:a16="http://schemas.microsoft.com/office/drawing/2014/main" id="{37D6350E-473C-2F48-8443-85DB0303D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9" name="AutoShape 284">
              <a:extLst>
                <a:ext uri="{FF2B5EF4-FFF2-40B4-BE49-F238E27FC236}">
                  <a16:creationId xmlns:a16="http://schemas.microsoft.com/office/drawing/2014/main" id="{BC07E322-3708-CF4A-90EA-569EBA34D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0" name="AutoShape 285">
              <a:extLst>
                <a:ext uri="{FF2B5EF4-FFF2-40B4-BE49-F238E27FC236}">
                  <a16:creationId xmlns:a16="http://schemas.microsoft.com/office/drawing/2014/main" id="{13CC96E0-B269-1C41-8B8A-26D7B49CC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1" name="Oval 286">
              <a:extLst>
                <a:ext uri="{FF2B5EF4-FFF2-40B4-BE49-F238E27FC236}">
                  <a16:creationId xmlns:a16="http://schemas.microsoft.com/office/drawing/2014/main" id="{B778BB94-7A1A-2A49-A8EF-9BB086F525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2" name="Oval 287">
              <a:extLst>
                <a:ext uri="{FF2B5EF4-FFF2-40B4-BE49-F238E27FC236}">
                  <a16:creationId xmlns:a16="http://schemas.microsoft.com/office/drawing/2014/main" id="{F501B229-B7EF-6B41-9F50-357DBD633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3" name="Oval 288">
              <a:extLst>
                <a:ext uri="{FF2B5EF4-FFF2-40B4-BE49-F238E27FC236}">
                  <a16:creationId xmlns:a16="http://schemas.microsoft.com/office/drawing/2014/main" id="{B00DA42E-62A3-B349-A633-497D45856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4" name="Rectangle 289">
              <a:extLst>
                <a:ext uri="{FF2B5EF4-FFF2-40B4-BE49-F238E27FC236}">
                  <a16:creationId xmlns:a16="http://schemas.microsoft.com/office/drawing/2014/main" id="{238D91CD-38E8-4C4C-BE90-4508D42E5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67" name="Slide Number Placeholder 2">
            <a:extLst>
              <a:ext uri="{FF2B5EF4-FFF2-40B4-BE49-F238E27FC236}">
                <a16:creationId xmlns:a16="http://schemas.microsoft.com/office/drawing/2014/main" id="{0480BCEF-F94C-E34B-B55C-97CE664B5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33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3" grpId="0"/>
      <p:bldP spid="184" grpId="0"/>
      <p:bldP spid="185" grpId="0"/>
      <p:bldP spid="186" grpId="0"/>
      <p:bldP spid="187" grpId="0"/>
      <p:bldP spid="188" grpId="0"/>
      <p:bldP spid="190" grpId="0"/>
      <p:bldP spid="191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 name resolution: recursive query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71" name="Text Box 5">
            <a:extLst>
              <a:ext uri="{FF2B5EF4-FFF2-40B4-BE49-F238E27FC236}">
                <a16:creationId xmlns:a16="http://schemas.microsoft.com/office/drawing/2014/main" id="{5980C4D7-7160-6843-9829-B4A4351B5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8154" y="3848735"/>
            <a:ext cx="181652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requesting host at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engineering.nyu.edu</a:t>
            </a:r>
            <a:endParaRPr kumimoji="0" lang="en-US" altLang="en-US" sz="1400" b="0" i="1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2" name="Text Box 6">
            <a:extLst>
              <a:ext uri="{FF2B5EF4-FFF2-40B4-BE49-F238E27FC236}">
                <a16:creationId xmlns:a16="http://schemas.microsoft.com/office/drawing/2014/main" id="{0572A6CE-4DDA-D648-8802-F03C444E2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49161" y="4208147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gaia.cs.umass.edu</a:t>
            </a: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3" name="Text Box 17">
            <a:extLst>
              <a:ext uri="{FF2B5EF4-FFF2-40B4-BE49-F238E27FC236}">
                <a16:creationId xmlns:a16="http://schemas.microsoft.com/office/drawing/2014/main" id="{82144ED5-2C8E-184D-A863-C3B672AB3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588" y="1322438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root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4" name="Line 18">
            <a:extLst>
              <a:ext uri="{FF2B5EF4-FFF2-40B4-BE49-F238E27FC236}">
                <a16:creationId xmlns:a16="http://schemas.microsoft.com/office/drawing/2014/main" id="{0055E9E5-6DE8-1543-9989-1B8A533D400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04927" y="3275781"/>
            <a:ext cx="1196994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5" name="Line 19">
            <a:extLst>
              <a:ext uri="{FF2B5EF4-FFF2-40B4-BE49-F238E27FC236}">
                <a16:creationId xmlns:a16="http://schemas.microsoft.com/office/drawing/2014/main" id="{5959B616-2817-F149-AD5A-71429EF235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84477" y="2005693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Line 20">
            <a:extLst>
              <a:ext uri="{FF2B5EF4-FFF2-40B4-BE49-F238E27FC236}">
                <a16:creationId xmlns:a16="http://schemas.microsoft.com/office/drawing/2014/main" id="{6EF73249-815F-C548-BC5E-38E4ACE60E79}"/>
              </a:ext>
            </a:extLst>
          </p:cNvPr>
          <p:cNvSpPr>
            <a:spLocks noChangeShapeType="1"/>
          </p:cNvSpPr>
          <p:nvPr/>
        </p:nvSpPr>
        <p:spPr bwMode="auto">
          <a:xfrm>
            <a:off x="9672062" y="3760198"/>
            <a:ext cx="2427" cy="702311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7" name="Line 21">
            <a:extLst>
              <a:ext uri="{FF2B5EF4-FFF2-40B4-BE49-F238E27FC236}">
                <a16:creationId xmlns:a16="http://schemas.microsoft.com/office/drawing/2014/main" id="{CEC0960C-844E-6F44-83D5-7DC0B1F8A21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491701" y="3747010"/>
            <a:ext cx="2427" cy="734919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8" name="Line 22">
            <a:extLst>
              <a:ext uri="{FF2B5EF4-FFF2-40B4-BE49-F238E27FC236}">
                <a16:creationId xmlns:a16="http://schemas.microsoft.com/office/drawing/2014/main" id="{1CAC12BF-7C29-F640-93E6-9DF1650DE0DF}"/>
              </a:ext>
            </a:extLst>
          </p:cNvPr>
          <p:cNvSpPr>
            <a:spLocks noChangeShapeType="1"/>
          </p:cNvSpPr>
          <p:nvPr/>
        </p:nvSpPr>
        <p:spPr bwMode="auto">
          <a:xfrm>
            <a:off x="9038381" y="2075731"/>
            <a:ext cx="405154" cy="841218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9" name="Line 23">
            <a:extLst>
              <a:ext uri="{FF2B5EF4-FFF2-40B4-BE49-F238E27FC236}">
                <a16:creationId xmlns:a16="http://schemas.microsoft.com/office/drawing/2014/main" id="{349E5526-4318-4744-A470-D0A69AD70F4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97203" y="3439703"/>
            <a:ext cx="1319232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80" name="Group 24">
            <a:extLst>
              <a:ext uri="{FF2B5EF4-FFF2-40B4-BE49-F238E27FC236}">
                <a16:creationId xmlns:a16="http://schemas.microsoft.com/office/drawing/2014/main" id="{25257205-98B6-614F-8BDC-3E790117BE54}"/>
              </a:ext>
            </a:extLst>
          </p:cNvPr>
          <p:cNvGrpSpPr>
            <a:grpSpLocks/>
          </p:cNvGrpSpPr>
          <p:nvPr/>
        </p:nvGrpSpPr>
        <p:grpSpPr bwMode="auto">
          <a:xfrm>
            <a:off x="6374803" y="3847199"/>
            <a:ext cx="1876425" cy="554038"/>
            <a:chOff x="2838" y="2132"/>
            <a:chExt cx="1182" cy="349"/>
          </a:xfrm>
        </p:grpSpPr>
        <p:sp>
          <p:nvSpPr>
            <p:cNvPr id="181" name="Rectangle 25">
              <a:extLst>
                <a:ext uri="{FF2B5EF4-FFF2-40B4-BE49-F238E27FC236}">
                  <a16:creationId xmlns:a16="http://schemas.microsoft.com/office/drawing/2014/main" id="{D65FCF25-F405-B748-88E8-10A3D83969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2" name="Text Box 26">
              <a:extLst>
                <a:ext uri="{FF2B5EF4-FFF2-40B4-BE49-F238E27FC236}">
                  <a16:creationId xmlns:a16="http://schemas.microsoft.com/office/drawing/2014/main" id="{E1FF55F2-CAA3-F740-9BE9-AB0BAF4EF8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7" y="2132"/>
              <a:ext cx="108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local DNS server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dns</a:t>
              </a:r>
              <a:r>
                <a:rPr kumimoji="0" lang="en-US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nyu</a:t>
              </a:r>
              <a:r>
                <a:rPr kumimoji="0" lang="en-US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edu</a:t>
              </a:r>
              <a:endPara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83" name="Text Box 27">
            <a:extLst>
              <a:ext uri="{FF2B5EF4-FFF2-40B4-BE49-F238E27FC236}">
                <a16:creationId xmlns:a16="http://schemas.microsoft.com/office/drawing/2014/main" id="{89A9D659-504E-DE4E-B6CF-35E06A82E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191" y="28867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4" name="Text Box 28">
            <a:extLst>
              <a:ext uri="{FF2B5EF4-FFF2-40B4-BE49-F238E27FC236}">
                <a16:creationId xmlns:a16="http://schemas.microsoft.com/office/drawing/2014/main" id="{72F042CE-6C6C-7040-AA88-05028C243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4177" y="22231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5" name="Text Box 29">
            <a:extLst>
              <a:ext uri="{FF2B5EF4-FFF2-40B4-BE49-F238E27FC236}">
                <a16:creationId xmlns:a16="http://schemas.microsoft.com/office/drawing/2014/main" id="{E4355CE5-EFAB-8E4F-AA84-68513D8FC7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85965" y="2130702"/>
            <a:ext cx="11965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6" name="Text Box 30">
            <a:extLst>
              <a:ext uri="{FF2B5EF4-FFF2-40B4-BE49-F238E27FC236}">
                <a16:creationId xmlns:a16="http://schemas.microsoft.com/office/drawing/2014/main" id="{61F544AA-6B92-714B-84C9-4070F63CA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1511" y="3917024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7" name="Text Box 31">
            <a:extLst>
              <a:ext uri="{FF2B5EF4-FFF2-40B4-BE49-F238E27FC236}">
                <a16:creationId xmlns:a16="http://schemas.microsoft.com/office/drawing/2014/main" id="{30095F9A-09A7-2540-B6C0-0D32BAB45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0827" y="3968637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8" name="Text Box 32">
            <a:extLst>
              <a:ext uri="{FF2B5EF4-FFF2-40B4-BE49-F238E27FC236}">
                <a16:creationId xmlns:a16="http://schemas.microsoft.com/office/drawing/2014/main" id="{AB8F7B88-B6E0-EF40-999E-00C192F32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14934" y="268526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9" name="Text Box 60">
            <a:extLst>
              <a:ext uri="{FF2B5EF4-FFF2-40B4-BE49-F238E27FC236}">
                <a16:creationId xmlns:a16="http://schemas.microsoft.com/office/drawing/2014/main" id="{9260634C-BE01-F74D-BF1A-744B534DD2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6977" y="5214030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authoritative DNS 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dns.cs.umass.edu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0" name="Text Box 61">
            <a:extLst>
              <a:ext uri="{FF2B5EF4-FFF2-40B4-BE49-F238E27FC236}">
                <a16:creationId xmlns:a16="http://schemas.microsoft.com/office/drawing/2014/main" id="{6085ED00-1F5E-0643-A173-419315EE3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2727" y="2626662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7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1" name="Text Box 62">
            <a:extLst>
              <a:ext uri="{FF2B5EF4-FFF2-40B4-BE49-F238E27FC236}">
                <a16:creationId xmlns:a16="http://schemas.microsoft.com/office/drawing/2014/main" id="{31298658-8B21-7440-B171-ED6F192C91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714" y="347050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8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2" name="Line 63">
            <a:extLst>
              <a:ext uri="{FF2B5EF4-FFF2-40B4-BE49-F238E27FC236}">
                <a16:creationId xmlns:a16="http://schemas.microsoft.com/office/drawing/2014/main" id="{10C66233-6CC9-374E-8305-B82B34B3764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981775" y="2427554"/>
            <a:ext cx="344289" cy="6454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3" name="Line 64">
            <a:extLst>
              <a:ext uri="{FF2B5EF4-FFF2-40B4-BE49-F238E27FC236}">
                <a16:creationId xmlns:a16="http://schemas.microsoft.com/office/drawing/2014/main" id="{BAF9BA4A-0868-F849-BA68-582D117DCF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92268" y="2275514"/>
            <a:ext cx="710991" cy="774754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4" name="Text Box 65">
            <a:extLst>
              <a:ext uri="{FF2B5EF4-FFF2-40B4-BE49-F238E27FC236}">
                <a16:creationId xmlns:a16="http://schemas.microsoft.com/office/drawing/2014/main" id="{8797BCED-3D71-5A4B-8881-BCE8144E8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62504" y="2971557"/>
            <a:ext cx="20113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TLD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95" name="Group 86">
            <a:extLst>
              <a:ext uri="{FF2B5EF4-FFF2-40B4-BE49-F238E27FC236}">
                <a16:creationId xmlns:a16="http://schemas.microsoft.com/office/drawing/2014/main" id="{75CA10E2-E46A-8244-A966-A51F3D99FE1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526900" y="4590027"/>
            <a:ext cx="787391" cy="614055"/>
            <a:chOff x="-44" y="1473"/>
            <a:chExt cx="981" cy="1105"/>
          </a:xfrm>
        </p:grpSpPr>
        <p:pic>
          <p:nvPicPr>
            <p:cNvPr id="196" name="Picture 87" descr="desktop_computer_stylized_medium">
              <a:extLst>
                <a:ext uri="{FF2B5EF4-FFF2-40B4-BE49-F238E27FC236}">
                  <a16:creationId xmlns:a16="http://schemas.microsoft.com/office/drawing/2014/main" id="{71723812-15F4-5248-BF42-895CB471AE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7" name="Freeform 88">
              <a:extLst>
                <a:ext uri="{FF2B5EF4-FFF2-40B4-BE49-F238E27FC236}">
                  <a16:creationId xmlns:a16="http://schemas.microsoft.com/office/drawing/2014/main" id="{4B3596A6-2AD0-DC45-8E8C-2A75454E7B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98" name="Group 89">
            <a:extLst>
              <a:ext uri="{FF2B5EF4-FFF2-40B4-BE49-F238E27FC236}">
                <a16:creationId xmlns:a16="http://schemas.microsoft.com/office/drawing/2014/main" id="{06C72D69-BC87-104E-99A1-1FE2BBFDF3AB}"/>
              </a:ext>
            </a:extLst>
          </p:cNvPr>
          <p:cNvGrpSpPr>
            <a:grpSpLocks/>
          </p:cNvGrpSpPr>
          <p:nvPr/>
        </p:nvGrpSpPr>
        <p:grpSpPr bwMode="auto">
          <a:xfrm>
            <a:off x="5099109" y="3053085"/>
            <a:ext cx="883580" cy="766310"/>
            <a:chOff x="-44" y="1473"/>
            <a:chExt cx="981" cy="1105"/>
          </a:xfrm>
        </p:grpSpPr>
        <p:pic>
          <p:nvPicPr>
            <p:cNvPr id="199" name="Picture 90" descr="desktop_computer_stylized_medium">
              <a:extLst>
                <a:ext uri="{FF2B5EF4-FFF2-40B4-BE49-F238E27FC236}">
                  <a16:creationId xmlns:a16="http://schemas.microsoft.com/office/drawing/2014/main" id="{8EECB2CE-1B4C-2746-A9F6-C35C4B9609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0" name="Freeform 91">
              <a:extLst>
                <a:ext uri="{FF2B5EF4-FFF2-40B4-BE49-F238E27FC236}">
                  <a16:creationId xmlns:a16="http://schemas.microsoft.com/office/drawing/2014/main" id="{D65AC841-4780-A94B-9F97-1107EEE46B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01" name="Group 125">
            <a:extLst>
              <a:ext uri="{FF2B5EF4-FFF2-40B4-BE49-F238E27FC236}">
                <a16:creationId xmlns:a16="http://schemas.microsoft.com/office/drawing/2014/main" id="{724CF7FE-3214-0741-AD8D-7483973CF725}"/>
              </a:ext>
            </a:extLst>
          </p:cNvPr>
          <p:cNvGrpSpPr>
            <a:grpSpLocks/>
          </p:cNvGrpSpPr>
          <p:nvPr/>
        </p:nvGrpSpPr>
        <p:grpSpPr bwMode="auto">
          <a:xfrm>
            <a:off x="9410102" y="4528230"/>
            <a:ext cx="390525" cy="641350"/>
            <a:chOff x="4140" y="429"/>
            <a:chExt cx="1425" cy="2396"/>
          </a:xfrm>
        </p:grpSpPr>
        <p:sp>
          <p:nvSpPr>
            <p:cNvPr id="202" name="Freeform 126">
              <a:extLst>
                <a:ext uri="{FF2B5EF4-FFF2-40B4-BE49-F238E27FC236}">
                  <a16:creationId xmlns:a16="http://schemas.microsoft.com/office/drawing/2014/main" id="{430EC70E-0BF7-F44C-8DEF-C9A33626D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3" name="Rectangle 127">
              <a:extLst>
                <a:ext uri="{FF2B5EF4-FFF2-40B4-BE49-F238E27FC236}">
                  <a16:creationId xmlns:a16="http://schemas.microsoft.com/office/drawing/2014/main" id="{6C288CD0-9AED-1548-9DEF-7CF8E72A0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4" name="Freeform 128">
              <a:extLst>
                <a:ext uri="{FF2B5EF4-FFF2-40B4-BE49-F238E27FC236}">
                  <a16:creationId xmlns:a16="http://schemas.microsoft.com/office/drawing/2014/main" id="{08551039-74E8-F44D-8449-133AF9BF8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5" name="Freeform 129">
              <a:extLst>
                <a:ext uri="{FF2B5EF4-FFF2-40B4-BE49-F238E27FC236}">
                  <a16:creationId xmlns:a16="http://schemas.microsoft.com/office/drawing/2014/main" id="{D41FFC6C-D9E1-E74F-BF15-4894E774B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6" name="Rectangle 130">
              <a:extLst>
                <a:ext uri="{FF2B5EF4-FFF2-40B4-BE49-F238E27FC236}">
                  <a16:creationId xmlns:a16="http://schemas.microsoft.com/office/drawing/2014/main" id="{4AA5429D-F727-884E-96D1-EA63944E58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07" name="Group 131">
              <a:extLst>
                <a:ext uri="{FF2B5EF4-FFF2-40B4-BE49-F238E27FC236}">
                  <a16:creationId xmlns:a16="http://schemas.microsoft.com/office/drawing/2014/main" id="{9CE31B7B-945E-6B44-B446-849D24418C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2" name="AutoShape 132">
                <a:extLst>
                  <a:ext uri="{FF2B5EF4-FFF2-40B4-BE49-F238E27FC236}">
                    <a16:creationId xmlns:a16="http://schemas.microsoft.com/office/drawing/2014/main" id="{FA2F0F31-D516-1C43-8236-266B26AEF7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AutoShape 133">
                <a:extLst>
                  <a:ext uri="{FF2B5EF4-FFF2-40B4-BE49-F238E27FC236}">
                    <a16:creationId xmlns:a16="http://schemas.microsoft.com/office/drawing/2014/main" id="{6EC2A0FB-C35E-CF41-B938-33BF0264E1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8" name="Rectangle 134">
              <a:extLst>
                <a:ext uri="{FF2B5EF4-FFF2-40B4-BE49-F238E27FC236}">
                  <a16:creationId xmlns:a16="http://schemas.microsoft.com/office/drawing/2014/main" id="{9298A98E-EDE0-4B4A-9352-BE6FAE720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09" name="Group 135">
              <a:extLst>
                <a:ext uri="{FF2B5EF4-FFF2-40B4-BE49-F238E27FC236}">
                  <a16:creationId xmlns:a16="http://schemas.microsoft.com/office/drawing/2014/main" id="{C311DEB1-8226-3E48-8DA5-613E18CFA3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0" name="AutoShape 136">
                <a:extLst>
                  <a:ext uri="{FF2B5EF4-FFF2-40B4-BE49-F238E27FC236}">
                    <a16:creationId xmlns:a16="http://schemas.microsoft.com/office/drawing/2014/main" id="{E45D0285-F719-874E-AD50-E3F2882775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AutoShape 137">
                <a:extLst>
                  <a:ext uri="{FF2B5EF4-FFF2-40B4-BE49-F238E27FC236}">
                    <a16:creationId xmlns:a16="http://schemas.microsoft.com/office/drawing/2014/main" id="{BE16FE12-6196-EF46-A169-0C2675EA5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0" name="Rectangle 138">
              <a:extLst>
                <a:ext uri="{FF2B5EF4-FFF2-40B4-BE49-F238E27FC236}">
                  <a16:creationId xmlns:a16="http://schemas.microsoft.com/office/drawing/2014/main" id="{A7531C2D-AF11-3642-9C87-3B93BEDD6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1" name="Rectangle 139">
              <a:extLst>
                <a:ext uri="{FF2B5EF4-FFF2-40B4-BE49-F238E27FC236}">
                  <a16:creationId xmlns:a16="http://schemas.microsoft.com/office/drawing/2014/main" id="{06C1B7AC-1454-714B-A50F-7F9B42D7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2" name="Group 140">
              <a:extLst>
                <a:ext uri="{FF2B5EF4-FFF2-40B4-BE49-F238E27FC236}">
                  <a16:creationId xmlns:a16="http://schemas.microsoft.com/office/drawing/2014/main" id="{86C62EBF-E65E-4D4B-884D-BA39C6A8B2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8" name="AutoShape 141">
                <a:extLst>
                  <a:ext uri="{FF2B5EF4-FFF2-40B4-BE49-F238E27FC236}">
                    <a16:creationId xmlns:a16="http://schemas.microsoft.com/office/drawing/2014/main" id="{A3E87978-B7EB-E644-B3A8-D8FDCF7E81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9" name="AutoShape 142">
                <a:extLst>
                  <a:ext uri="{FF2B5EF4-FFF2-40B4-BE49-F238E27FC236}">
                    <a16:creationId xmlns:a16="http://schemas.microsoft.com/office/drawing/2014/main" id="{91E0D4CD-2CBB-DD47-8147-BE3E03C965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3" name="Freeform 143">
              <a:extLst>
                <a:ext uri="{FF2B5EF4-FFF2-40B4-BE49-F238E27FC236}">
                  <a16:creationId xmlns:a16="http://schemas.microsoft.com/office/drawing/2014/main" id="{0D682965-15A3-3541-A789-479A47800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4" name="Group 144">
              <a:extLst>
                <a:ext uri="{FF2B5EF4-FFF2-40B4-BE49-F238E27FC236}">
                  <a16:creationId xmlns:a16="http://schemas.microsoft.com/office/drawing/2014/main" id="{0C8D690A-21E1-4146-83A5-7245CAEA83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6" name="AutoShape 145">
                <a:extLst>
                  <a:ext uri="{FF2B5EF4-FFF2-40B4-BE49-F238E27FC236}">
                    <a16:creationId xmlns:a16="http://schemas.microsoft.com/office/drawing/2014/main" id="{7C15E592-E347-A846-AC9F-C18905A61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AutoShape 146">
                <a:extLst>
                  <a:ext uri="{FF2B5EF4-FFF2-40B4-BE49-F238E27FC236}">
                    <a16:creationId xmlns:a16="http://schemas.microsoft.com/office/drawing/2014/main" id="{3D0AF765-217C-594C-B21E-869B0884A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5" name="Rectangle 147">
              <a:extLst>
                <a:ext uri="{FF2B5EF4-FFF2-40B4-BE49-F238E27FC236}">
                  <a16:creationId xmlns:a16="http://schemas.microsoft.com/office/drawing/2014/main" id="{4C635A33-8E8F-7D44-92DB-F6F09BFD8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6" name="Freeform 148">
              <a:extLst>
                <a:ext uri="{FF2B5EF4-FFF2-40B4-BE49-F238E27FC236}">
                  <a16:creationId xmlns:a16="http://schemas.microsoft.com/office/drawing/2014/main" id="{4B503159-D00F-C640-B18B-72CCC4B30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7" name="Freeform 149">
              <a:extLst>
                <a:ext uri="{FF2B5EF4-FFF2-40B4-BE49-F238E27FC236}">
                  <a16:creationId xmlns:a16="http://schemas.microsoft.com/office/drawing/2014/main" id="{83A278D9-086C-BE47-BA0D-A1CB49B9D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8" name="Oval 150">
              <a:extLst>
                <a:ext uri="{FF2B5EF4-FFF2-40B4-BE49-F238E27FC236}">
                  <a16:creationId xmlns:a16="http://schemas.microsoft.com/office/drawing/2014/main" id="{71B59C46-33D8-EC4A-A0CA-4AF6B7EE7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9" name="Freeform 151">
              <a:extLst>
                <a:ext uri="{FF2B5EF4-FFF2-40B4-BE49-F238E27FC236}">
                  <a16:creationId xmlns:a16="http://schemas.microsoft.com/office/drawing/2014/main" id="{3C577FAB-12B4-CA48-B90D-D923F7168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0" name="AutoShape 152">
              <a:extLst>
                <a:ext uri="{FF2B5EF4-FFF2-40B4-BE49-F238E27FC236}">
                  <a16:creationId xmlns:a16="http://schemas.microsoft.com/office/drawing/2014/main" id="{0744BC6B-A26A-7E49-A677-B90EDB08F5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1" name="AutoShape 153">
              <a:extLst>
                <a:ext uri="{FF2B5EF4-FFF2-40B4-BE49-F238E27FC236}">
                  <a16:creationId xmlns:a16="http://schemas.microsoft.com/office/drawing/2014/main" id="{574AC8BD-9D1C-FB42-BD21-1A786B862E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2" name="Oval 154">
              <a:extLst>
                <a:ext uri="{FF2B5EF4-FFF2-40B4-BE49-F238E27FC236}">
                  <a16:creationId xmlns:a16="http://schemas.microsoft.com/office/drawing/2014/main" id="{5AFE8D2C-0569-3047-AB73-8A9B37AF1F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3" name="Oval 155">
              <a:extLst>
                <a:ext uri="{FF2B5EF4-FFF2-40B4-BE49-F238E27FC236}">
                  <a16:creationId xmlns:a16="http://schemas.microsoft.com/office/drawing/2014/main" id="{83B0123B-44CF-B845-B272-496DEB238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Oval 156">
              <a:extLst>
                <a:ext uri="{FF2B5EF4-FFF2-40B4-BE49-F238E27FC236}">
                  <a16:creationId xmlns:a16="http://schemas.microsoft.com/office/drawing/2014/main" id="{FF7ABF78-07FF-FD40-9233-2EC92E7CB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5" name="Rectangle 157">
              <a:extLst>
                <a:ext uri="{FF2B5EF4-FFF2-40B4-BE49-F238E27FC236}">
                  <a16:creationId xmlns:a16="http://schemas.microsoft.com/office/drawing/2014/main" id="{D41F5C27-E8BB-6440-8D30-59C3961E0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4" name="Group 158">
            <a:extLst>
              <a:ext uri="{FF2B5EF4-FFF2-40B4-BE49-F238E27FC236}">
                <a16:creationId xmlns:a16="http://schemas.microsoft.com/office/drawing/2014/main" id="{AEB56919-E56B-7E4E-A7D7-98A288C3B252}"/>
              </a:ext>
            </a:extLst>
          </p:cNvPr>
          <p:cNvGrpSpPr>
            <a:grpSpLocks/>
          </p:cNvGrpSpPr>
          <p:nvPr/>
        </p:nvGrpSpPr>
        <p:grpSpPr bwMode="auto">
          <a:xfrm>
            <a:off x="7406677" y="3015343"/>
            <a:ext cx="390525" cy="641350"/>
            <a:chOff x="4140" y="429"/>
            <a:chExt cx="1425" cy="2396"/>
          </a:xfrm>
        </p:grpSpPr>
        <p:sp>
          <p:nvSpPr>
            <p:cNvPr id="235" name="Freeform 159">
              <a:extLst>
                <a:ext uri="{FF2B5EF4-FFF2-40B4-BE49-F238E27FC236}">
                  <a16:creationId xmlns:a16="http://schemas.microsoft.com/office/drawing/2014/main" id="{86964676-09BA-2F4D-8E07-76EACFD1A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6" name="Rectangle 160">
              <a:extLst>
                <a:ext uri="{FF2B5EF4-FFF2-40B4-BE49-F238E27FC236}">
                  <a16:creationId xmlns:a16="http://schemas.microsoft.com/office/drawing/2014/main" id="{FFAAD933-7081-1940-82D8-3553DCB08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7" name="Freeform 161">
              <a:extLst>
                <a:ext uri="{FF2B5EF4-FFF2-40B4-BE49-F238E27FC236}">
                  <a16:creationId xmlns:a16="http://schemas.microsoft.com/office/drawing/2014/main" id="{D61BDCB9-8C30-1C44-A8F2-0EC386728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8" name="Freeform 162">
              <a:extLst>
                <a:ext uri="{FF2B5EF4-FFF2-40B4-BE49-F238E27FC236}">
                  <a16:creationId xmlns:a16="http://schemas.microsoft.com/office/drawing/2014/main" id="{3E122E01-84B9-6E48-861A-BEEBD7F67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9" name="Rectangle 163">
              <a:extLst>
                <a:ext uri="{FF2B5EF4-FFF2-40B4-BE49-F238E27FC236}">
                  <a16:creationId xmlns:a16="http://schemas.microsoft.com/office/drawing/2014/main" id="{3AD89C6E-5869-C84E-94DF-DD53888631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0" name="Group 164">
              <a:extLst>
                <a:ext uri="{FF2B5EF4-FFF2-40B4-BE49-F238E27FC236}">
                  <a16:creationId xmlns:a16="http://schemas.microsoft.com/office/drawing/2014/main" id="{919F3CC7-4090-E54D-9BA9-E092A8C810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165">
                <a:extLst>
                  <a:ext uri="{FF2B5EF4-FFF2-40B4-BE49-F238E27FC236}">
                    <a16:creationId xmlns:a16="http://schemas.microsoft.com/office/drawing/2014/main" id="{EAE6002E-6A1D-0B48-BA81-7D9DEC704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6" name="AutoShape 166">
                <a:extLst>
                  <a:ext uri="{FF2B5EF4-FFF2-40B4-BE49-F238E27FC236}">
                    <a16:creationId xmlns:a16="http://schemas.microsoft.com/office/drawing/2014/main" id="{CAA5444A-9857-9149-867E-5562C085E1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Rectangle 167">
              <a:extLst>
                <a:ext uri="{FF2B5EF4-FFF2-40B4-BE49-F238E27FC236}">
                  <a16:creationId xmlns:a16="http://schemas.microsoft.com/office/drawing/2014/main" id="{93E34643-2646-D44C-9D6D-91A5B1C18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68">
              <a:extLst>
                <a:ext uri="{FF2B5EF4-FFF2-40B4-BE49-F238E27FC236}">
                  <a16:creationId xmlns:a16="http://schemas.microsoft.com/office/drawing/2014/main" id="{652E8D93-E5DE-A34F-9D29-89AB07D056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169">
                <a:extLst>
                  <a:ext uri="{FF2B5EF4-FFF2-40B4-BE49-F238E27FC236}">
                    <a16:creationId xmlns:a16="http://schemas.microsoft.com/office/drawing/2014/main" id="{AA26172B-FDFE-3D4E-9541-B9BC052C1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4" name="AutoShape 170">
                <a:extLst>
                  <a:ext uri="{FF2B5EF4-FFF2-40B4-BE49-F238E27FC236}">
                    <a16:creationId xmlns:a16="http://schemas.microsoft.com/office/drawing/2014/main" id="{521BB6A8-6D33-7E40-B79B-A911E9D1C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3" name="Rectangle 171">
              <a:extLst>
                <a:ext uri="{FF2B5EF4-FFF2-40B4-BE49-F238E27FC236}">
                  <a16:creationId xmlns:a16="http://schemas.microsoft.com/office/drawing/2014/main" id="{FF73D9CC-AAAC-D341-85A2-89BC26B91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4" name="Rectangle 172">
              <a:extLst>
                <a:ext uri="{FF2B5EF4-FFF2-40B4-BE49-F238E27FC236}">
                  <a16:creationId xmlns:a16="http://schemas.microsoft.com/office/drawing/2014/main" id="{B810EEDB-015F-FD45-9174-E980EC5FA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5" name="Group 173">
              <a:extLst>
                <a:ext uri="{FF2B5EF4-FFF2-40B4-BE49-F238E27FC236}">
                  <a16:creationId xmlns:a16="http://schemas.microsoft.com/office/drawing/2014/main" id="{2E72AE40-DCC2-4948-AD2E-564A2B8A82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174">
                <a:extLst>
                  <a:ext uri="{FF2B5EF4-FFF2-40B4-BE49-F238E27FC236}">
                    <a16:creationId xmlns:a16="http://schemas.microsoft.com/office/drawing/2014/main" id="{D9D1958B-0DAA-074E-A39D-ABDA1EA5B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2" name="AutoShape 175">
                <a:extLst>
                  <a:ext uri="{FF2B5EF4-FFF2-40B4-BE49-F238E27FC236}">
                    <a16:creationId xmlns:a16="http://schemas.microsoft.com/office/drawing/2014/main" id="{8EFD2DEF-75B3-4B4C-BB17-5FDA1DFD9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6" name="Freeform 176">
              <a:extLst>
                <a:ext uri="{FF2B5EF4-FFF2-40B4-BE49-F238E27FC236}">
                  <a16:creationId xmlns:a16="http://schemas.microsoft.com/office/drawing/2014/main" id="{A52917D9-2F4F-8A4E-A096-B778F3B97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77">
              <a:extLst>
                <a:ext uri="{FF2B5EF4-FFF2-40B4-BE49-F238E27FC236}">
                  <a16:creationId xmlns:a16="http://schemas.microsoft.com/office/drawing/2014/main" id="{8476C934-1025-054C-BF2F-A686380677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178">
                <a:extLst>
                  <a:ext uri="{FF2B5EF4-FFF2-40B4-BE49-F238E27FC236}">
                    <a16:creationId xmlns:a16="http://schemas.microsoft.com/office/drawing/2014/main" id="{8DF96225-9AB2-AB48-9090-A03A165D90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0" name="AutoShape 179">
                <a:extLst>
                  <a:ext uri="{FF2B5EF4-FFF2-40B4-BE49-F238E27FC236}">
                    <a16:creationId xmlns:a16="http://schemas.microsoft.com/office/drawing/2014/main" id="{B48F8DCA-7FC5-4D49-89FD-957B141759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8" name="Rectangle 180">
              <a:extLst>
                <a:ext uri="{FF2B5EF4-FFF2-40B4-BE49-F238E27FC236}">
                  <a16:creationId xmlns:a16="http://schemas.microsoft.com/office/drawing/2014/main" id="{82DD01ED-CC62-8E44-B4AF-5AB162B45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9" name="Freeform 181">
              <a:extLst>
                <a:ext uri="{FF2B5EF4-FFF2-40B4-BE49-F238E27FC236}">
                  <a16:creationId xmlns:a16="http://schemas.microsoft.com/office/drawing/2014/main" id="{02E0A0DA-75BD-A54E-BFBE-1053BAA47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0" name="Freeform 182">
              <a:extLst>
                <a:ext uri="{FF2B5EF4-FFF2-40B4-BE49-F238E27FC236}">
                  <a16:creationId xmlns:a16="http://schemas.microsoft.com/office/drawing/2014/main" id="{553CF65B-1E90-FF47-BBE8-B5344DE42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1" name="Oval 183">
              <a:extLst>
                <a:ext uri="{FF2B5EF4-FFF2-40B4-BE49-F238E27FC236}">
                  <a16:creationId xmlns:a16="http://schemas.microsoft.com/office/drawing/2014/main" id="{1CFB15AC-59D4-2B42-9567-80D6F30EC5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2" name="Freeform 184">
              <a:extLst>
                <a:ext uri="{FF2B5EF4-FFF2-40B4-BE49-F238E27FC236}">
                  <a16:creationId xmlns:a16="http://schemas.microsoft.com/office/drawing/2014/main" id="{377D0A48-37B0-984B-9D70-F4CA7EE8A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3" name="AutoShape 185">
              <a:extLst>
                <a:ext uri="{FF2B5EF4-FFF2-40B4-BE49-F238E27FC236}">
                  <a16:creationId xmlns:a16="http://schemas.microsoft.com/office/drawing/2014/main" id="{1DF08F1A-8088-4349-B9B6-80E5278DDB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4" name="AutoShape 186">
              <a:extLst>
                <a:ext uri="{FF2B5EF4-FFF2-40B4-BE49-F238E27FC236}">
                  <a16:creationId xmlns:a16="http://schemas.microsoft.com/office/drawing/2014/main" id="{AB1FF07F-165E-5C42-A46F-20C492B2AF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5" name="Oval 187">
              <a:extLst>
                <a:ext uri="{FF2B5EF4-FFF2-40B4-BE49-F238E27FC236}">
                  <a16:creationId xmlns:a16="http://schemas.microsoft.com/office/drawing/2014/main" id="{246533F9-312A-7949-B6A5-04845D405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6" name="Oval 188">
              <a:extLst>
                <a:ext uri="{FF2B5EF4-FFF2-40B4-BE49-F238E27FC236}">
                  <a16:creationId xmlns:a16="http://schemas.microsoft.com/office/drawing/2014/main" id="{97B4BE6D-9A58-6C4D-98DB-90F92956E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57" name="Oval 189">
              <a:extLst>
                <a:ext uri="{FF2B5EF4-FFF2-40B4-BE49-F238E27FC236}">
                  <a16:creationId xmlns:a16="http://schemas.microsoft.com/office/drawing/2014/main" id="{B4E35ECA-82AF-A74F-9E87-BC1C1318F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8" name="Rectangle 190">
              <a:extLst>
                <a:ext uri="{FF2B5EF4-FFF2-40B4-BE49-F238E27FC236}">
                  <a16:creationId xmlns:a16="http://schemas.microsoft.com/office/drawing/2014/main" id="{32338498-7D1E-F249-A1B6-782EAA13A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7" name="Group 224">
            <a:extLst>
              <a:ext uri="{FF2B5EF4-FFF2-40B4-BE49-F238E27FC236}">
                <a16:creationId xmlns:a16="http://schemas.microsoft.com/office/drawing/2014/main" id="{3B18C9CF-4DB3-9A45-9F2E-A9E7637C3843}"/>
              </a:ext>
            </a:extLst>
          </p:cNvPr>
          <p:cNvGrpSpPr>
            <a:grpSpLocks/>
          </p:cNvGrpSpPr>
          <p:nvPr/>
        </p:nvGrpSpPr>
        <p:grpSpPr bwMode="auto">
          <a:xfrm>
            <a:off x="8560790" y="1753280"/>
            <a:ext cx="390525" cy="641350"/>
            <a:chOff x="4140" y="429"/>
            <a:chExt cx="1425" cy="2396"/>
          </a:xfrm>
        </p:grpSpPr>
        <p:sp>
          <p:nvSpPr>
            <p:cNvPr id="268" name="Freeform 225">
              <a:extLst>
                <a:ext uri="{FF2B5EF4-FFF2-40B4-BE49-F238E27FC236}">
                  <a16:creationId xmlns:a16="http://schemas.microsoft.com/office/drawing/2014/main" id="{8DE393E4-949F-5A47-87BC-37206D62F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9" name="Rectangle 226">
              <a:extLst>
                <a:ext uri="{FF2B5EF4-FFF2-40B4-BE49-F238E27FC236}">
                  <a16:creationId xmlns:a16="http://schemas.microsoft.com/office/drawing/2014/main" id="{45AACD86-831C-7245-8042-0EAB26DDB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0" name="Freeform 227">
              <a:extLst>
                <a:ext uri="{FF2B5EF4-FFF2-40B4-BE49-F238E27FC236}">
                  <a16:creationId xmlns:a16="http://schemas.microsoft.com/office/drawing/2014/main" id="{641EE52D-59FB-874A-8BE7-992D8AB38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1" name="Freeform 228">
              <a:extLst>
                <a:ext uri="{FF2B5EF4-FFF2-40B4-BE49-F238E27FC236}">
                  <a16:creationId xmlns:a16="http://schemas.microsoft.com/office/drawing/2014/main" id="{745C23B7-E3E7-3244-8E92-2A519BCE4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2" name="Rectangle 229">
              <a:extLst>
                <a:ext uri="{FF2B5EF4-FFF2-40B4-BE49-F238E27FC236}">
                  <a16:creationId xmlns:a16="http://schemas.microsoft.com/office/drawing/2014/main" id="{53F1BA0D-FC18-8F40-B02C-5E5456D41E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3" name="Group 230">
              <a:extLst>
                <a:ext uri="{FF2B5EF4-FFF2-40B4-BE49-F238E27FC236}">
                  <a16:creationId xmlns:a16="http://schemas.microsoft.com/office/drawing/2014/main" id="{3BF69572-674D-F94F-AF3E-6360341D09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8" name="AutoShape 231">
                <a:extLst>
                  <a:ext uri="{FF2B5EF4-FFF2-40B4-BE49-F238E27FC236}">
                    <a16:creationId xmlns:a16="http://schemas.microsoft.com/office/drawing/2014/main" id="{7A3AB9B6-ED54-E640-B88B-6349E66AEC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AutoShape 232">
                <a:extLst>
                  <a:ext uri="{FF2B5EF4-FFF2-40B4-BE49-F238E27FC236}">
                    <a16:creationId xmlns:a16="http://schemas.microsoft.com/office/drawing/2014/main" id="{41885595-164B-5A49-B50B-F202B13B9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4" name="Rectangle 233">
              <a:extLst>
                <a:ext uri="{FF2B5EF4-FFF2-40B4-BE49-F238E27FC236}">
                  <a16:creationId xmlns:a16="http://schemas.microsoft.com/office/drawing/2014/main" id="{1DC47301-CD25-F742-824D-B95A7C78B1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5" name="Group 234">
              <a:extLst>
                <a:ext uri="{FF2B5EF4-FFF2-40B4-BE49-F238E27FC236}">
                  <a16:creationId xmlns:a16="http://schemas.microsoft.com/office/drawing/2014/main" id="{ABA534FC-B51E-B545-893B-AA2D360102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6" name="AutoShape 235">
                <a:extLst>
                  <a:ext uri="{FF2B5EF4-FFF2-40B4-BE49-F238E27FC236}">
                    <a16:creationId xmlns:a16="http://schemas.microsoft.com/office/drawing/2014/main" id="{BF3259EE-323A-7B46-BA99-522FF8969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AutoShape 236">
                <a:extLst>
                  <a:ext uri="{FF2B5EF4-FFF2-40B4-BE49-F238E27FC236}">
                    <a16:creationId xmlns:a16="http://schemas.microsoft.com/office/drawing/2014/main" id="{773E2C4B-E371-8849-89F1-CB3467DA22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6" name="Rectangle 237">
              <a:extLst>
                <a:ext uri="{FF2B5EF4-FFF2-40B4-BE49-F238E27FC236}">
                  <a16:creationId xmlns:a16="http://schemas.microsoft.com/office/drawing/2014/main" id="{65673162-6BD4-FA45-AD7B-65DCCB503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7" name="Rectangle 238">
              <a:extLst>
                <a:ext uri="{FF2B5EF4-FFF2-40B4-BE49-F238E27FC236}">
                  <a16:creationId xmlns:a16="http://schemas.microsoft.com/office/drawing/2014/main" id="{EB910949-1BF1-2E43-B251-2F5F6D2BC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8" name="Group 239">
              <a:extLst>
                <a:ext uri="{FF2B5EF4-FFF2-40B4-BE49-F238E27FC236}">
                  <a16:creationId xmlns:a16="http://schemas.microsoft.com/office/drawing/2014/main" id="{4ABA0E07-42B3-1C4B-A798-B21B741191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4" name="AutoShape 240">
                <a:extLst>
                  <a:ext uri="{FF2B5EF4-FFF2-40B4-BE49-F238E27FC236}">
                    <a16:creationId xmlns:a16="http://schemas.microsoft.com/office/drawing/2014/main" id="{833C6885-DF73-A44C-AF35-71696A344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AutoShape 241">
                <a:extLst>
                  <a:ext uri="{FF2B5EF4-FFF2-40B4-BE49-F238E27FC236}">
                    <a16:creationId xmlns:a16="http://schemas.microsoft.com/office/drawing/2014/main" id="{00053469-6811-F146-9041-0E9ADB93CF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9" name="Freeform 242">
              <a:extLst>
                <a:ext uri="{FF2B5EF4-FFF2-40B4-BE49-F238E27FC236}">
                  <a16:creationId xmlns:a16="http://schemas.microsoft.com/office/drawing/2014/main" id="{E93D621E-BD5E-4F41-B292-1FF1D9FD9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80" name="Group 243">
              <a:extLst>
                <a:ext uri="{FF2B5EF4-FFF2-40B4-BE49-F238E27FC236}">
                  <a16:creationId xmlns:a16="http://schemas.microsoft.com/office/drawing/2014/main" id="{D2A4152B-1063-5545-AFB4-C764C9E38D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2" name="AutoShape 244">
                <a:extLst>
                  <a:ext uri="{FF2B5EF4-FFF2-40B4-BE49-F238E27FC236}">
                    <a16:creationId xmlns:a16="http://schemas.microsoft.com/office/drawing/2014/main" id="{91B44A19-99F5-3246-B452-E6974C3882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245">
                <a:extLst>
                  <a:ext uri="{FF2B5EF4-FFF2-40B4-BE49-F238E27FC236}">
                    <a16:creationId xmlns:a16="http://schemas.microsoft.com/office/drawing/2014/main" id="{CE7C0896-4736-8044-B538-F09471477D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1" name="Rectangle 246">
              <a:extLst>
                <a:ext uri="{FF2B5EF4-FFF2-40B4-BE49-F238E27FC236}">
                  <a16:creationId xmlns:a16="http://schemas.microsoft.com/office/drawing/2014/main" id="{1D6C13B5-BF0F-554A-9CE4-3F075F937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2" name="Freeform 247">
              <a:extLst>
                <a:ext uri="{FF2B5EF4-FFF2-40B4-BE49-F238E27FC236}">
                  <a16:creationId xmlns:a16="http://schemas.microsoft.com/office/drawing/2014/main" id="{0F3FBF0A-EAF4-094D-A874-245423181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3" name="Freeform 248">
              <a:extLst>
                <a:ext uri="{FF2B5EF4-FFF2-40B4-BE49-F238E27FC236}">
                  <a16:creationId xmlns:a16="http://schemas.microsoft.com/office/drawing/2014/main" id="{EC002925-BD09-784A-9BB4-2AD299FA2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4" name="Oval 249">
              <a:extLst>
                <a:ext uri="{FF2B5EF4-FFF2-40B4-BE49-F238E27FC236}">
                  <a16:creationId xmlns:a16="http://schemas.microsoft.com/office/drawing/2014/main" id="{21E73907-A81B-E540-A734-D855A8052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5" name="Freeform 250">
              <a:extLst>
                <a:ext uri="{FF2B5EF4-FFF2-40B4-BE49-F238E27FC236}">
                  <a16:creationId xmlns:a16="http://schemas.microsoft.com/office/drawing/2014/main" id="{7B38A468-42E7-2245-BA7B-6136A4486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6" name="AutoShape 251">
              <a:extLst>
                <a:ext uri="{FF2B5EF4-FFF2-40B4-BE49-F238E27FC236}">
                  <a16:creationId xmlns:a16="http://schemas.microsoft.com/office/drawing/2014/main" id="{F798831B-76D3-634B-A1D7-73487DB6F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7" name="AutoShape 252">
              <a:extLst>
                <a:ext uri="{FF2B5EF4-FFF2-40B4-BE49-F238E27FC236}">
                  <a16:creationId xmlns:a16="http://schemas.microsoft.com/office/drawing/2014/main" id="{93B2ADD1-628A-5B4D-960D-449954DF9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8" name="Oval 253">
              <a:extLst>
                <a:ext uri="{FF2B5EF4-FFF2-40B4-BE49-F238E27FC236}">
                  <a16:creationId xmlns:a16="http://schemas.microsoft.com/office/drawing/2014/main" id="{359740D7-3452-8745-AD4F-78F1EAE69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9" name="Oval 254">
              <a:extLst>
                <a:ext uri="{FF2B5EF4-FFF2-40B4-BE49-F238E27FC236}">
                  <a16:creationId xmlns:a16="http://schemas.microsoft.com/office/drawing/2014/main" id="{6953048C-3B45-C945-95BD-05D0D95F9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0" name="Oval 255">
              <a:extLst>
                <a:ext uri="{FF2B5EF4-FFF2-40B4-BE49-F238E27FC236}">
                  <a16:creationId xmlns:a16="http://schemas.microsoft.com/office/drawing/2014/main" id="{FCF3244C-B9E8-DF49-A3D0-C0D2140BA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1" name="Rectangle 256">
              <a:extLst>
                <a:ext uri="{FF2B5EF4-FFF2-40B4-BE49-F238E27FC236}">
                  <a16:creationId xmlns:a16="http://schemas.microsoft.com/office/drawing/2014/main" id="{66CCCCC0-CA45-934C-8FFC-B89439DE4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00" name="Group 257">
            <a:extLst>
              <a:ext uri="{FF2B5EF4-FFF2-40B4-BE49-F238E27FC236}">
                <a16:creationId xmlns:a16="http://schemas.microsoft.com/office/drawing/2014/main" id="{6D88D42C-B784-1546-97B0-1AA7D6A27EC3}"/>
              </a:ext>
            </a:extLst>
          </p:cNvPr>
          <p:cNvGrpSpPr>
            <a:grpSpLocks/>
          </p:cNvGrpSpPr>
          <p:nvPr/>
        </p:nvGrpSpPr>
        <p:grpSpPr bwMode="auto">
          <a:xfrm>
            <a:off x="9376765" y="3005818"/>
            <a:ext cx="390525" cy="641350"/>
            <a:chOff x="4140" y="429"/>
            <a:chExt cx="1425" cy="2396"/>
          </a:xfrm>
        </p:grpSpPr>
        <p:sp>
          <p:nvSpPr>
            <p:cNvPr id="301" name="Freeform 258">
              <a:extLst>
                <a:ext uri="{FF2B5EF4-FFF2-40B4-BE49-F238E27FC236}">
                  <a16:creationId xmlns:a16="http://schemas.microsoft.com/office/drawing/2014/main" id="{702EC307-F8E6-434D-B445-B2F47A942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259">
              <a:extLst>
                <a:ext uri="{FF2B5EF4-FFF2-40B4-BE49-F238E27FC236}">
                  <a16:creationId xmlns:a16="http://schemas.microsoft.com/office/drawing/2014/main" id="{07437252-B53D-9D40-813F-304E5CD00E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3" name="Freeform 260">
              <a:extLst>
                <a:ext uri="{FF2B5EF4-FFF2-40B4-BE49-F238E27FC236}">
                  <a16:creationId xmlns:a16="http://schemas.microsoft.com/office/drawing/2014/main" id="{EC373583-A9BD-FC4E-A47E-4602AA39D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4" name="Freeform 261">
              <a:extLst>
                <a:ext uri="{FF2B5EF4-FFF2-40B4-BE49-F238E27FC236}">
                  <a16:creationId xmlns:a16="http://schemas.microsoft.com/office/drawing/2014/main" id="{D1E0B0A0-C834-9D4D-9DDD-D4222C181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5" name="Rectangle 262">
              <a:extLst>
                <a:ext uri="{FF2B5EF4-FFF2-40B4-BE49-F238E27FC236}">
                  <a16:creationId xmlns:a16="http://schemas.microsoft.com/office/drawing/2014/main" id="{B2DA4C56-6E4F-4F46-A99C-698FAADDB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6" name="Group 263">
              <a:extLst>
                <a:ext uri="{FF2B5EF4-FFF2-40B4-BE49-F238E27FC236}">
                  <a16:creationId xmlns:a16="http://schemas.microsoft.com/office/drawing/2014/main" id="{0476FEFE-2DC6-2148-99D9-A5C054B12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31" name="AutoShape 264">
                <a:extLst>
                  <a:ext uri="{FF2B5EF4-FFF2-40B4-BE49-F238E27FC236}">
                    <a16:creationId xmlns:a16="http://schemas.microsoft.com/office/drawing/2014/main" id="{81145D7E-D3D7-0D4C-A411-943EBD5AA0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AutoShape 265">
                <a:extLst>
                  <a:ext uri="{FF2B5EF4-FFF2-40B4-BE49-F238E27FC236}">
                    <a16:creationId xmlns:a16="http://schemas.microsoft.com/office/drawing/2014/main" id="{67891F44-03D3-CF47-86FB-FB0C31AF6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7" name="Rectangle 266">
              <a:extLst>
                <a:ext uri="{FF2B5EF4-FFF2-40B4-BE49-F238E27FC236}">
                  <a16:creationId xmlns:a16="http://schemas.microsoft.com/office/drawing/2014/main" id="{1D029B33-0C7B-864F-B801-978A4B8FD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8" name="Group 267">
              <a:extLst>
                <a:ext uri="{FF2B5EF4-FFF2-40B4-BE49-F238E27FC236}">
                  <a16:creationId xmlns:a16="http://schemas.microsoft.com/office/drawing/2014/main" id="{8A3352FE-9285-9E4C-BF29-D635003DF9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9" name="AutoShape 268">
                <a:extLst>
                  <a:ext uri="{FF2B5EF4-FFF2-40B4-BE49-F238E27FC236}">
                    <a16:creationId xmlns:a16="http://schemas.microsoft.com/office/drawing/2014/main" id="{CC6637ED-E66A-004E-AE38-F32E55EC54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AutoShape 269">
                <a:extLst>
                  <a:ext uri="{FF2B5EF4-FFF2-40B4-BE49-F238E27FC236}">
                    <a16:creationId xmlns:a16="http://schemas.microsoft.com/office/drawing/2014/main" id="{99FAA76E-7386-FC45-ACF1-30D129724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9" name="Rectangle 270">
              <a:extLst>
                <a:ext uri="{FF2B5EF4-FFF2-40B4-BE49-F238E27FC236}">
                  <a16:creationId xmlns:a16="http://schemas.microsoft.com/office/drawing/2014/main" id="{AFCC8C61-44F6-2242-8855-E7238EE55A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Rectangle 271">
              <a:extLst>
                <a:ext uri="{FF2B5EF4-FFF2-40B4-BE49-F238E27FC236}">
                  <a16:creationId xmlns:a16="http://schemas.microsoft.com/office/drawing/2014/main" id="{5F416F68-F5C3-E047-86DD-2B69313C9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11" name="Group 272">
              <a:extLst>
                <a:ext uri="{FF2B5EF4-FFF2-40B4-BE49-F238E27FC236}">
                  <a16:creationId xmlns:a16="http://schemas.microsoft.com/office/drawing/2014/main" id="{63D616E2-37F9-FA41-93A3-EC867A9C9D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7" name="AutoShape 273">
                <a:extLst>
                  <a:ext uri="{FF2B5EF4-FFF2-40B4-BE49-F238E27FC236}">
                    <a16:creationId xmlns:a16="http://schemas.microsoft.com/office/drawing/2014/main" id="{666D6CE3-43E0-B641-9B47-80DA04FB01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AutoShape 274">
                <a:extLst>
                  <a:ext uri="{FF2B5EF4-FFF2-40B4-BE49-F238E27FC236}">
                    <a16:creationId xmlns:a16="http://schemas.microsoft.com/office/drawing/2014/main" id="{D94D4D24-3A62-4346-A4B0-AF4901D56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2" name="Freeform 275">
              <a:extLst>
                <a:ext uri="{FF2B5EF4-FFF2-40B4-BE49-F238E27FC236}">
                  <a16:creationId xmlns:a16="http://schemas.microsoft.com/office/drawing/2014/main" id="{5502E20D-D3F9-1445-AE1A-C5A9B7BBB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13" name="Group 276">
              <a:extLst>
                <a:ext uri="{FF2B5EF4-FFF2-40B4-BE49-F238E27FC236}">
                  <a16:creationId xmlns:a16="http://schemas.microsoft.com/office/drawing/2014/main" id="{88289607-2CB3-6846-972E-267A38967E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5" name="AutoShape 277">
                <a:extLst>
                  <a:ext uri="{FF2B5EF4-FFF2-40B4-BE49-F238E27FC236}">
                    <a16:creationId xmlns:a16="http://schemas.microsoft.com/office/drawing/2014/main" id="{4D384432-D7DC-704B-9036-8E7B3A2934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278">
                <a:extLst>
                  <a:ext uri="{FF2B5EF4-FFF2-40B4-BE49-F238E27FC236}">
                    <a16:creationId xmlns:a16="http://schemas.microsoft.com/office/drawing/2014/main" id="{D9C2A3A1-5244-A14A-8274-DFC1383E58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4" name="Rectangle 279">
              <a:extLst>
                <a:ext uri="{FF2B5EF4-FFF2-40B4-BE49-F238E27FC236}">
                  <a16:creationId xmlns:a16="http://schemas.microsoft.com/office/drawing/2014/main" id="{B1F8DD2B-C939-2C43-B20B-2B1AD74D4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5" name="Freeform 280">
              <a:extLst>
                <a:ext uri="{FF2B5EF4-FFF2-40B4-BE49-F238E27FC236}">
                  <a16:creationId xmlns:a16="http://schemas.microsoft.com/office/drawing/2014/main" id="{F16DC7B2-4515-5543-B12A-6165D6E2E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Freeform 281">
              <a:extLst>
                <a:ext uri="{FF2B5EF4-FFF2-40B4-BE49-F238E27FC236}">
                  <a16:creationId xmlns:a16="http://schemas.microsoft.com/office/drawing/2014/main" id="{004AE2FC-7231-E64A-BEBE-ADCA412A0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7" name="Oval 282">
              <a:extLst>
                <a:ext uri="{FF2B5EF4-FFF2-40B4-BE49-F238E27FC236}">
                  <a16:creationId xmlns:a16="http://schemas.microsoft.com/office/drawing/2014/main" id="{5A6BAD53-D0CF-DF42-803B-A591FE492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8" name="Freeform 283">
              <a:extLst>
                <a:ext uri="{FF2B5EF4-FFF2-40B4-BE49-F238E27FC236}">
                  <a16:creationId xmlns:a16="http://schemas.microsoft.com/office/drawing/2014/main" id="{37D6350E-473C-2F48-8443-85DB0303D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9" name="AutoShape 284">
              <a:extLst>
                <a:ext uri="{FF2B5EF4-FFF2-40B4-BE49-F238E27FC236}">
                  <a16:creationId xmlns:a16="http://schemas.microsoft.com/office/drawing/2014/main" id="{BC07E322-3708-CF4A-90EA-569EBA34D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0" name="AutoShape 285">
              <a:extLst>
                <a:ext uri="{FF2B5EF4-FFF2-40B4-BE49-F238E27FC236}">
                  <a16:creationId xmlns:a16="http://schemas.microsoft.com/office/drawing/2014/main" id="{13CC96E0-B269-1C41-8B8A-26D7B49CC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1" name="Oval 286">
              <a:extLst>
                <a:ext uri="{FF2B5EF4-FFF2-40B4-BE49-F238E27FC236}">
                  <a16:creationId xmlns:a16="http://schemas.microsoft.com/office/drawing/2014/main" id="{B778BB94-7A1A-2A49-A8EF-9BB086F525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2" name="Oval 287">
              <a:extLst>
                <a:ext uri="{FF2B5EF4-FFF2-40B4-BE49-F238E27FC236}">
                  <a16:creationId xmlns:a16="http://schemas.microsoft.com/office/drawing/2014/main" id="{F501B229-B7EF-6B41-9F50-357DBD633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3" name="Oval 288">
              <a:extLst>
                <a:ext uri="{FF2B5EF4-FFF2-40B4-BE49-F238E27FC236}">
                  <a16:creationId xmlns:a16="http://schemas.microsoft.com/office/drawing/2014/main" id="{B00DA42E-62A3-B349-A633-497D45856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4" name="Rectangle 289">
              <a:extLst>
                <a:ext uri="{FF2B5EF4-FFF2-40B4-BE49-F238E27FC236}">
                  <a16:creationId xmlns:a16="http://schemas.microsoft.com/office/drawing/2014/main" id="{238D91CD-38E8-4C4C-BE90-4508D42E5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68" name="Rectangle 67">
            <a:extLst>
              <a:ext uri="{FF2B5EF4-FFF2-40B4-BE49-F238E27FC236}">
                <a16:creationId xmlns:a16="http://schemas.microsoft.com/office/drawing/2014/main" id="{7033F479-89A5-0143-B345-2FFB1A7A7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552" y="2790656"/>
            <a:ext cx="3704869" cy="324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Recursive query:</a:t>
            </a:r>
          </a:p>
          <a:p>
            <a:pPr marL="403225" marR="0" lvl="0" indent="-2889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puts burden of name resolution on contacted name server</a:t>
            </a:r>
          </a:p>
          <a:p>
            <a:pPr marL="403225" marR="0" lvl="0" indent="-2889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heavy load at upper levels of hierarchy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?</a:t>
            </a:r>
          </a:p>
        </p:txBody>
      </p:sp>
      <p:sp>
        <p:nvSpPr>
          <p:cNvPr id="167" name="Rectangle 67">
            <a:extLst>
              <a:ext uri="{FF2B5EF4-FFF2-40B4-BE49-F238E27FC236}">
                <a16:creationId xmlns:a16="http://schemas.microsoft.com/office/drawing/2014/main" id="{FC920AB6-C679-FB4D-8FB0-F8831E569238}"/>
              </a:ext>
            </a:extLst>
          </p:cNvPr>
          <p:cNvSpPr txBox="1">
            <a:spLocks noChangeArrowheads="1"/>
          </p:cNvSpPr>
          <p:nvPr/>
        </p:nvSpPr>
        <p:spPr>
          <a:xfrm>
            <a:off x="684201" y="1617338"/>
            <a:ext cx="5664200" cy="106113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Example: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at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engineering.nyu.edu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9" name="Slide Number Placeholder 2">
            <a:extLst>
              <a:ext uri="{FF2B5EF4-FFF2-40B4-BE49-F238E27FC236}">
                <a16:creationId xmlns:a16="http://schemas.microsoft.com/office/drawing/2014/main" id="{A8961CBE-FE41-8D44-9128-97B15DEF4B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2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/>
      <p:bldP spid="185" grpId="0"/>
      <p:bldP spid="186" grpId="0"/>
      <p:bldP spid="187" grpId="0"/>
      <p:bldP spid="188" grpId="0"/>
      <p:bldP spid="190" grpId="0"/>
      <p:bldP spid="191" grpId="0"/>
      <p:bldP spid="168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Caching DNS Information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67" name="Rectangle 3">
            <a:extLst>
              <a:ext uri="{FF2B5EF4-FFF2-40B4-BE49-F238E27FC236}">
                <a16:creationId xmlns:a16="http://schemas.microsoft.com/office/drawing/2014/main" id="{796C1A8B-325B-1A4B-BF89-EF3A65965833}"/>
              </a:ext>
            </a:extLst>
          </p:cNvPr>
          <p:cNvSpPr txBox="1">
            <a:spLocks noChangeArrowheads="1"/>
          </p:cNvSpPr>
          <p:nvPr/>
        </p:nvSpPr>
        <p:spPr>
          <a:xfrm>
            <a:off x="952952" y="1446555"/>
            <a:ext cx="10515600" cy="47339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once (any) name server learns mapping, it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caches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mapping, and i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mmediately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returns a cached mapping in response to a query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caching improves response time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cache entries timeout (disappear) after some time (TTL)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TLD servers typically cached in local name servers</a:t>
            </a: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cached entries may be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out-of-date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if named host changes IP address, may not be known Internet-wide until all TTLs expire!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best-effort name-to-address translation!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F23161C-A7AE-1A48-A402-4FD497E9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9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DNS records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08588B2-F267-5D46-821D-D0D5A216E8F9}"/>
              </a:ext>
            </a:extLst>
          </p:cNvPr>
          <p:cNvSpPr txBox="1">
            <a:spLocks noChangeArrowheads="1"/>
          </p:cNvSpPr>
          <p:nvPr/>
        </p:nvSpPr>
        <p:spPr>
          <a:xfrm>
            <a:off x="1347787" y="1358900"/>
            <a:ext cx="9574213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distributed database storing resource records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(RR)</a:t>
            </a: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3AF614AE-5EFE-CD4F-98FF-6CA8EFEA6A47}"/>
              </a:ext>
            </a:extLst>
          </p:cNvPr>
          <p:cNvSpPr txBox="1">
            <a:spLocks noChangeArrowheads="1"/>
          </p:cNvSpPr>
          <p:nvPr/>
        </p:nvSpPr>
        <p:spPr>
          <a:xfrm>
            <a:off x="1080534" y="4388077"/>
            <a:ext cx="4547961" cy="1905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type=NS</a:t>
            </a:r>
          </a:p>
          <a:p>
            <a:pPr marL="346075" marR="0" lvl="1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name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is domain (e.g.,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foo.com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)</a:t>
            </a:r>
          </a:p>
          <a:p>
            <a:pPr marL="346075" marR="0" lvl="1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value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 hostname of authoritative name server for this domain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D7409DB2-6342-834D-ABB2-A1B3DA3A95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9064" y="1860128"/>
            <a:ext cx="633253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RR format: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name, value, type,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ttl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5FF3C084-C8BC-1946-AC92-BACA78ED2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7384" y="2774950"/>
            <a:ext cx="3810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type=A</a:t>
            </a: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name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is hostname</a:t>
            </a: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value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is IP address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charset="2"/>
              <a:buChar char="r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133ECBD3-7BA2-AC4D-ADED-9C9DE52EA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5718" y="2797175"/>
            <a:ext cx="6176282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type=CNAME</a:t>
            </a: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name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 alias name for some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canonical” (the real) name</a:t>
            </a: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20000"/>
              <a:buFont typeface="Wingdings" pitchFamily="2" charset="2"/>
              <a:buChar char="§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www.ibm.com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 really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servereast.backup2.ibm.com</a:t>
            </a: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value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 canonical name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charset="2"/>
              <a:buChar char="r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B62233DC-6662-1844-8E5F-FDE264813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5718" y="4968875"/>
            <a:ext cx="5287866" cy="130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type=MX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value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is name of SMTP mail server associated with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name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charset="2"/>
              <a:buChar char="r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34497C-A235-8C46-8A1B-FDC4DB9ACC31}"/>
              </a:ext>
            </a:extLst>
          </p:cNvPr>
          <p:cNvSpPr/>
          <p:nvPr/>
        </p:nvSpPr>
        <p:spPr>
          <a:xfrm>
            <a:off x="1358900" y="1270000"/>
            <a:ext cx="9690100" cy="11557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3AF190D-9153-4849-8D73-82E2FC3A4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21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" name="Rectangle 419">
            <a:extLst>
              <a:ext uri="{FF2B5EF4-FFF2-40B4-BE49-F238E27FC236}">
                <a16:creationId xmlns:a16="http://schemas.microsoft.com/office/drawing/2014/main" id="{F39DA03D-3BDA-2344-B3D3-3A95FB5EE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9074" y="3553079"/>
            <a:ext cx="986999" cy="669622"/>
          </a:xfrm>
          <a:prstGeom prst="rect">
            <a:avLst/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0" name="AutoShape 420">
            <a:extLst>
              <a:ext uri="{FF2B5EF4-FFF2-40B4-BE49-F238E27FC236}">
                <a16:creationId xmlns:a16="http://schemas.microsoft.com/office/drawing/2014/main" id="{579866B0-F884-A84A-B74A-EFEA50EBF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350" y="3289251"/>
            <a:ext cx="1458912" cy="317850"/>
          </a:xfrm>
          <a:prstGeom prst="triangle">
            <a:avLst>
              <a:gd name="adj" fmla="val 50000"/>
            </a:avLst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CC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084B6293-559E-5D43-AF2B-4CB5E09EC6C5}"/>
              </a:ext>
            </a:extLst>
          </p:cNvPr>
          <p:cNvGrpSpPr/>
          <p:nvPr/>
        </p:nvGrpSpPr>
        <p:grpSpPr>
          <a:xfrm>
            <a:off x="7493518" y="3419140"/>
            <a:ext cx="350807" cy="305517"/>
            <a:chOff x="7487144" y="3389820"/>
            <a:chExt cx="350807" cy="305517"/>
          </a:xfrm>
        </p:grpSpPr>
        <p:pic>
          <p:nvPicPr>
            <p:cNvPr id="91" name="Picture 1115" descr="antenna_stylized">
              <a:extLst>
                <a:ext uri="{FF2B5EF4-FFF2-40B4-BE49-F238E27FC236}">
                  <a16:creationId xmlns:a16="http://schemas.microsoft.com/office/drawing/2014/main" id="{1821BC3E-6137-D844-92B9-4BA4CFF41F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7144" y="3389820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" name="Picture 1116" descr="laptop_keyboard">
              <a:extLst>
                <a:ext uri="{FF2B5EF4-FFF2-40B4-BE49-F238E27FC236}">
                  <a16:creationId xmlns:a16="http://schemas.microsoft.com/office/drawing/2014/main" id="{7F05CE3B-E67B-1B40-9D5B-2914F0B9BF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504001" y="3575889"/>
              <a:ext cx="286699" cy="119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Freeform 1117">
              <a:extLst>
                <a:ext uri="{FF2B5EF4-FFF2-40B4-BE49-F238E27FC236}">
                  <a16:creationId xmlns:a16="http://schemas.microsoft.com/office/drawing/2014/main" id="{B52A07C5-D801-5B41-BD20-C20958925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014" y="3459979"/>
              <a:ext cx="230764" cy="155883"/>
            </a:xfrm>
            <a:custGeom>
              <a:avLst/>
              <a:gdLst>
                <a:gd name="T0" fmla="*/ 143665061 w 2982"/>
                <a:gd name="T1" fmla="*/ 0 h 2442"/>
                <a:gd name="T2" fmla="*/ 0 w 2982"/>
                <a:gd name="T3" fmla="*/ 66329557 h 2442"/>
                <a:gd name="T4" fmla="*/ 573719931 w 2982"/>
                <a:gd name="T5" fmla="*/ 82975142 h 2442"/>
                <a:gd name="T6" fmla="*/ 717384993 w 2982"/>
                <a:gd name="T7" fmla="*/ 16645585 h 2442"/>
                <a:gd name="T8" fmla="*/ 14366506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4" name="Picture 1118" descr="screen">
              <a:extLst>
                <a:ext uri="{FF2B5EF4-FFF2-40B4-BE49-F238E27FC236}">
                  <a16:creationId xmlns:a16="http://schemas.microsoft.com/office/drawing/2014/main" id="{2EA30B4E-5447-0340-8DAD-349A843F2A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0380" y="3463988"/>
              <a:ext cx="209692" cy="1418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5" name="Freeform 1119">
              <a:extLst>
                <a:ext uri="{FF2B5EF4-FFF2-40B4-BE49-F238E27FC236}">
                  <a16:creationId xmlns:a16="http://schemas.microsoft.com/office/drawing/2014/main" id="{1137F6C6-A7C9-9A4D-BCE3-048DB90EF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1029" y="3455381"/>
              <a:ext cx="195517" cy="29007"/>
            </a:xfrm>
            <a:custGeom>
              <a:avLst/>
              <a:gdLst>
                <a:gd name="T0" fmla="*/ 35620212 w 2528"/>
                <a:gd name="T1" fmla="*/ 0 h 455"/>
                <a:gd name="T2" fmla="*/ 608343257 w 2528"/>
                <a:gd name="T3" fmla="*/ 16582250 h 455"/>
                <a:gd name="T4" fmla="*/ 572256449 w 2528"/>
                <a:gd name="T5" fmla="*/ 16582250 h 455"/>
                <a:gd name="T6" fmla="*/ 0 w 2528"/>
                <a:gd name="T7" fmla="*/ 16582250 h 455"/>
                <a:gd name="T8" fmla="*/ 35620212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1120">
              <a:extLst>
                <a:ext uri="{FF2B5EF4-FFF2-40B4-BE49-F238E27FC236}">
                  <a16:creationId xmlns:a16="http://schemas.microsoft.com/office/drawing/2014/main" id="{7A0060E2-767D-1545-8656-29ED1A471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971" y="3455145"/>
              <a:ext cx="54275" cy="120745"/>
            </a:xfrm>
            <a:custGeom>
              <a:avLst/>
              <a:gdLst>
                <a:gd name="T0" fmla="*/ 142804406 w 702"/>
                <a:gd name="T1" fmla="*/ 0 h 1893"/>
                <a:gd name="T2" fmla="*/ 0 w 702"/>
                <a:gd name="T3" fmla="*/ 66174575 h 1893"/>
                <a:gd name="T4" fmla="*/ 35584530 w 702"/>
                <a:gd name="T5" fmla="*/ 66174575 h 1893"/>
                <a:gd name="T6" fmla="*/ 178855222 w 702"/>
                <a:gd name="T7" fmla="*/ 16607700 h 1893"/>
                <a:gd name="T8" fmla="*/ 142804406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1121">
              <a:extLst>
                <a:ext uri="{FF2B5EF4-FFF2-40B4-BE49-F238E27FC236}">
                  <a16:creationId xmlns:a16="http://schemas.microsoft.com/office/drawing/2014/main" id="{15790F5A-ABAC-8D49-A4F9-E2F576550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652" y="3476723"/>
              <a:ext cx="58489" cy="139375"/>
            </a:xfrm>
            <a:custGeom>
              <a:avLst/>
              <a:gdLst>
                <a:gd name="T0" fmla="*/ 179213623 w 756"/>
                <a:gd name="T1" fmla="*/ 0 h 2184"/>
                <a:gd name="T2" fmla="*/ 35656008 w 756"/>
                <a:gd name="T3" fmla="*/ 82904513 h 2184"/>
                <a:gd name="T4" fmla="*/ 0 w 756"/>
                <a:gd name="T5" fmla="*/ 82904513 h 2184"/>
                <a:gd name="T6" fmla="*/ 143090785 w 756"/>
                <a:gd name="T7" fmla="*/ 16632211 h 2184"/>
                <a:gd name="T8" fmla="*/ 179213623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1122">
              <a:extLst>
                <a:ext uri="{FF2B5EF4-FFF2-40B4-BE49-F238E27FC236}">
                  <a16:creationId xmlns:a16="http://schemas.microsoft.com/office/drawing/2014/main" id="{8898B7ED-5BCF-8C4E-B1AA-B82AD50FD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332" y="3569758"/>
              <a:ext cx="214545" cy="47048"/>
            </a:xfrm>
            <a:custGeom>
              <a:avLst/>
              <a:gdLst>
                <a:gd name="T0" fmla="*/ 35658648 w 2773"/>
                <a:gd name="T1" fmla="*/ 0 h 738"/>
                <a:gd name="T2" fmla="*/ 0 w 2773"/>
                <a:gd name="T3" fmla="*/ 16581742 h 738"/>
                <a:gd name="T4" fmla="*/ 573357470 w 2773"/>
                <a:gd name="T5" fmla="*/ 33163485 h 738"/>
                <a:gd name="T6" fmla="*/ 573357470 w 2773"/>
                <a:gd name="T7" fmla="*/ 16581742 h 738"/>
                <a:gd name="T8" fmla="*/ 35658648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1123">
              <a:extLst>
                <a:ext uri="{FF2B5EF4-FFF2-40B4-BE49-F238E27FC236}">
                  <a16:creationId xmlns:a16="http://schemas.microsoft.com/office/drawing/2014/main" id="{5A7F91EF-AD6B-D64E-B73E-C762D73A7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3165" y="3477902"/>
              <a:ext cx="54786" cy="139965"/>
            </a:xfrm>
            <a:custGeom>
              <a:avLst/>
              <a:gdLst>
                <a:gd name="T0" fmla="*/ 656550006 w 637"/>
                <a:gd name="T1" fmla="*/ 0 h 1659"/>
                <a:gd name="T2" fmla="*/ 656550006 w 637"/>
                <a:gd name="T3" fmla="*/ 0 h 1659"/>
                <a:gd name="T4" fmla="*/ 54716163 w 637"/>
                <a:gd name="T5" fmla="*/ 2147483646 h 1659"/>
                <a:gd name="T6" fmla="*/ 0 w 637"/>
                <a:gd name="T7" fmla="*/ 2147483646 h 1659"/>
                <a:gd name="T8" fmla="*/ 65655000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Freeform 1124">
              <a:extLst>
                <a:ext uri="{FF2B5EF4-FFF2-40B4-BE49-F238E27FC236}">
                  <a16:creationId xmlns:a16="http://schemas.microsoft.com/office/drawing/2014/main" id="{BBB1B153-2E6F-7246-9B11-B68D01DF6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588" y="3576007"/>
              <a:ext cx="190792" cy="46458"/>
            </a:xfrm>
            <a:custGeom>
              <a:avLst/>
              <a:gdLst>
                <a:gd name="T0" fmla="*/ 0 w 2216"/>
                <a:gd name="T1" fmla="*/ 0 h 550"/>
                <a:gd name="T2" fmla="*/ 54884212 w 2216"/>
                <a:gd name="T3" fmla="*/ 101852492 h 550"/>
                <a:gd name="T4" fmla="*/ 2147483646 w 2216"/>
                <a:gd name="T5" fmla="*/ 1017940055 h 550"/>
                <a:gd name="T6" fmla="*/ 2147483646 w 2216"/>
                <a:gd name="T7" fmla="*/ 865464562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1" name="Group 1125">
              <a:extLst>
                <a:ext uri="{FF2B5EF4-FFF2-40B4-BE49-F238E27FC236}">
                  <a16:creationId xmlns:a16="http://schemas.microsoft.com/office/drawing/2014/main" id="{57060979-075D-9D4D-B12E-DA0CCD4C6B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3395" y="3625649"/>
              <a:ext cx="64747" cy="27592"/>
              <a:chOff x="1740" y="2642"/>
              <a:chExt cx="752" cy="327"/>
            </a:xfrm>
          </p:grpSpPr>
          <p:sp>
            <p:nvSpPr>
              <p:cNvPr id="140" name="Freeform 1126">
                <a:extLst>
                  <a:ext uri="{FF2B5EF4-FFF2-40B4-BE49-F238E27FC236}">
                    <a16:creationId xmlns:a16="http://schemas.microsoft.com/office/drawing/2014/main" id="{8DFFF656-1361-C546-8336-177F79E46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1127">
                <a:extLst>
                  <a:ext uri="{FF2B5EF4-FFF2-40B4-BE49-F238E27FC236}">
                    <a16:creationId xmlns:a16="http://schemas.microsoft.com/office/drawing/2014/main" id="{60C6C6B3-72DE-664B-B4DE-3C04B0C5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1128">
                <a:extLst>
                  <a:ext uri="{FF2B5EF4-FFF2-40B4-BE49-F238E27FC236}">
                    <a16:creationId xmlns:a16="http://schemas.microsoft.com/office/drawing/2014/main" id="{0D48292A-917D-D046-A974-043CEE5A4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Freeform 1129">
                <a:extLst>
                  <a:ext uri="{FF2B5EF4-FFF2-40B4-BE49-F238E27FC236}">
                    <a16:creationId xmlns:a16="http://schemas.microsoft.com/office/drawing/2014/main" id="{DB6BAAEB-BADD-0A4F-8A9D-D72AFCA99A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Freeform 1130">
                <a:extLst>
                  <a:ext uri="{FF2B5EF4-FFF2-40B4-BE49-F238E27FC236}">
                    <a16:creationId xmlns:a16="http://schemas.microsoft.com/office/drawing/2014/main" id="{05D5969F-F3B9-414D-975E-A6700098F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 1131">
                <a:extLst>
                  <a:ext uri="{FF2B5EF4-FFF2-40B4-BE49-F238E27FC236}">
                    <a16:creationId xmlns:a16="http://schemas.microsoft.com/office/drawing/2014/main" id="{41BB174D-6019-384D-A5AC-1B4D92D93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2" name="Freeform 1132">
              <a:extLst>
                <a:ext uri="{FF2B5EF4-FFF2-40B4-BE49-F238E27FC236}">
                  <a16:creationId xmlns:a16="http://schemas.microsoft.com/office/drawing/2014/main" id="{F8739864-4836-E447-8FC8-5886923FF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243" y="3629776"/>
              <a:ext cx="78411" cy="60608"/>
            </a:xfrm>
            <a:custGeom>
              <a:avLst/>
              <a:gdLst>
                <a:gd name="T0" fmla="*/ 39250883 w 990"/>
                <a:gd name="T1" fmla="*/ 342828616 h 792"/>
                <a:gd name="T2" fmla="*/ 354255671 w 990"/>
                <a:gd name="T3" fmla="*/ 0 h 792"/>
                <a:gd name="T4" fmla="*/ 354255671 w 990"/>
                <a:gd name="T5" fmla="*/ 34504242 h 792"/>
                <a:gd name="T6" fmla="*/ 0 w 990"/>
                <a:gd name="T7" fmla="*/ 342828616 h 792"/>
                <a:gd name="T8" fmla="*/ 39250883 w 990"/>
                <a:gd name="T9" fmla="*/ 342828616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 1133">
              <a:extLst>
                <a:ext uri="{FF2B5EF4-FFF2-40B4-BE49-F238E27FC236}">
                  <a16:creationId xmlns:a16="http://schemas.microsoft.com/office/drawing/2014/main" id="{C59CADF3-CD09-FB48-A672-C2C50B66C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129" y="3634611"/>
              <a:ext cx="200625" cy="55302"/>
            </a:xfrm>
            <a:custGeom>
              <a:avLst/>
              <a:gdLst>
                <a:gd name="T0" fmla="*/ 39302216 w 2532"/>
                <a:gd name="T1" fmla="*/ 0 h 723"/>
                <a:gd name="T2" fmla="*/ 39302216 w 2532"/>
                <a:gd name="T3" fmla="*/ 0 h 723"/>
                <a:gd name="T4" fmla="*/ 867084690 w 2532"/>
                <a:gd name="T5" fmla="*/ 307891170 h 723"/>
                <a:gd name="T6" fmla="*/ 867084690 w 2532"/>
                <a:gd name="T7" fmla="*/ 342351506 h 723"/>
                <a:gd name="T8" fmla="*/ 0 w 2532"/>
                <a:gd name="T9" fmla="*/ 34009889 h 723"/>
                <a:gd name="T10" fmla="*/ 39302216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 1134">
              <a:extLst>
                <a:ext uri="{FF2B5EF4-FFF2-40B4-BE49-F238E27FC236}">
                  <a16:creationId xmlns:a16="http://schemas.microsoft.com/office/drawing/2014/main" id="{628AB6FD-35F6-0345-BD13-22EAAF9EC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257" y="3624470"/>
              <a:ext cx="2171" cy="11202"/>
            </a:xfrm>
            <a:custGeom>
              <a:avLst/>
              <a:gdLst>
                <a:gd name="T0" fmla="*/ 48903362 w 26"/>
                <a:gd name="T1" fmla="*/ 33634500 h 147"/>
                <a:gd name="T2" fmla="*/ 48903362 w 26"/>
                <a:gd name="T3" fmla="*/ 67263209 h 147"/>
                <a:gd name="T4" fmla="*/ 0 w 26"/>
                <a:gd name="T5" fmla="*/ 67263209 h 147"/>
                <a:gd name="T6" fmla="*/ 48903362 w 26"/>
                <a:gd name="T7" fmla="*/ 0 h 147"/>
                <a:gd name="T8" fmla="*/ 48903362 w 26"/>
                <a:gd name="T9" fmla="*/ 3363450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Freeform 1135">
              <a:extLst>
                <a:ext uri="{FF2B5EF4-FFF2-40B4-BE49-F238E27FC236}">
                  <a16:creationId xmlns:a16="http://schemas.microsoft.com/office/drawing/2014/main" id="{76529D44-B4FD-DE4D-812E-E461A0FCC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384" y="3578837"/>
              <a:ext cx="93225" cy="46340"/>
            </a:xfrm>
            <a:custGeom>
              <a:avLst/>
              <a:gdLst>
                <a:gd name="T0" fmla="*/ 395043791 w 1176"/>
                <a:gd name="T1" fmla="*/ 0 h 606"/>
                <a:gd name="T2" fmla="*/ 0 w 1176"/>
                <a:gd name="T3" fmla="*/ 273654982 h 606"/>
                <a:gd name="T4" fmla="*/ 39357994 w 1176"/>
                <a:gd name="T5" fmla="*/ 273654982 h 606"/>
                <a:gd name="T6" fmla="*/ 395043791 w 1176"/>
                <a:gd name="T7" fmla="*/ 33985420 h 606"/>
                <a:gd name="T8" fmla="*/ 39504379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Freeform 1136">
              <a:extLst>
                <a:ext uri="{FF2B5EF4-FFF2-40B4-BE49-F238E27FC236}">
                  <a16:creationId xmlns:a16="http://schemas.microsoft.com/office/drawing/2014/main" id="{44CD9A89-0E3B-2C40-8436-71B7526BA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642" y="3626829"/>
              <a:ext cx="190281" cy="53180"/>
            </a:xfrm>
            <a:custGeom>
              <a:avLst/>
              <a:gdLst>
                <a:gd name="T0" fmla="*/ 31829833 w 2532"/>
                <a:gd name="T1" fmla="*/ 0 h 723"/>
                <a:gd name="T2" fmla="*/ 31829833 w 2532"/>
                <a:gd name="T3" fmla="*/ 0 h 723"/>
                <a:gd name="T4" fmla="*/ 382827787 w 2532"/>
                <a:gd name="T5" fmla="*/ 175498781 h 723"/>
                <a:gd name="T6" fmla="*/ 382827787 w 2532"/>
                <a:gd name="T7" fmla="*/ 175498781 h 723"/>
                <a:gd name="T8" fmla="*/ 0 w 2532"/>
                <a:gd name="T9" fmla="*/ 29448186 h 723"/>
                <a:gd name="T10" fmla="*/ 31829833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 1137">
              <a:extLst>
                <a:ext uri="{FF2B5EF4-FFF2-40B4-BE49-F238E27FC236}">
                  <a16:creationId xmlns:a16="http://schemas.microsoft.com/office/drawing/2014/main" id="{92BF681C-02FC-8F49-A2CD-8F3446ECE5D3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00668" y="3623055"/>
              <a:ext cx="77645" cy="5506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302641137 h 723"/>
                <a:gd name="T6" fmla="*/ 0 w 2532"/>
                <a:gd name="T7" fmla="*/ 302641137 h 723"/>
                <a:gd name="T8" fmla="*/ 0 w 2532"/>
                <a:gd name="T9" fmla="*/ 33575256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94" name="Group 693">
            <a:extLst>
              <a:ext uri="{FF2B5EF4-FFF2-40B4-BE49-F238E27FC236}">
                <a16:creationId xmlns:a16="http://schemas.microsoft.com/office/drawing/2014/main" id="{14715B6C-9A50-FE4B-A8D2-1E669BF891E3}"/>
              </a:ext>
            </a:extLst>
          </p:cNvPr>
          <p:cNvGrpSpPr/>
          <p:nvPr/>
        </p:nvGrpSpPr>
        <p:grpSpPr>
          <a:xfrm>
            <a:off x="7803435" y="3325424"/>
            <a:ext cx="347997" cy="396620"/>
            <a:chOff x="7797061" y="3296104"/>
            <a:chExt cx="347997" cy="396620"/>
          </a:xfrm>
        </p:grpSpPr>
        <p:pic>
          <p:nvPicPr>
            <p:cNvPr id="113" name="Picture 571" descr="fridge2.png">
              <a:extLst>
                <a:ext uri="{FF2B5EF4-FFF2-40B4-BE49-F238E27FC236}">
                  <a16:creationId xmlns:a16="http://schemas.microsoft.com/office/drawing/2014/main" id="{29DD0F98-F93B-0145-A925-F4125ED49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825" y="3355697"/>
              <a:ext cx="189578" cy="337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4" name="Picture 1115" descr="antenna_stylized">
              <a:extLst>
                <a:ext uri="{FF2B5EF4-FFF2-40B4-BE49-F238E27FC236}">
                  <a16:creationId xmlns:a16="http://schemas.microsoft.com/office/drawing/2014/main" id="{C1A64F68-4D16-AE4F-AB60-09D2C0CF0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061" y="3296104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Peer-peer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rchitecture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always-on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arbitrary end systems directly communicate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peers request service from other peers, provide service in return to other peers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self scalability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– new peers bring new service capacity, as well as new service demands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peers are intermittently connected and change IP addresses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complex management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P2P file sharing</a:t>
            </a: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575" name="Rectangle 574">
            <a:extLst>
              <a:ext uri="{FF2B5EF4-FFF2-40B4-BE49-F238E27FC236}">
                <a16:creationId xmlns:a16="http://schemas.microsoft.com/office/drawing/2014/main" id="{2DA99646-DBA9-0746-9A79-29EAA25D43FE}"/>
              </a:ext>
            </a:extLst>
          </p:cNvPr>
          <p:cNvSpPr/>
          <p:nvPr/>
        </p:nvSpPr>
        <p:spPr>
          <a:xfrm>
            <a:off x="6747501" y="1488461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F227275-E754-4D43-889C-5A2BD4A21205}"/>
              </a:ext>
            </a:extLst>
          </p:cNvPr>
          <p:cNvGrpSpPr/>
          <p:nvPr/>
        </p:nvGrpSpPr>
        <p:grpSpPr>
          <a:xfrm>
            <a:off x="7680324" y="1814171"/>
            <a:ext cx="1991221" cy="4482411"/>
            <a:chOff x="7680324" y="1814171"/>
            <a:chExt cx="1991221" cy="4482411"/>
          </a:xfrm>
        </p:grpSpPr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1" name="Line 913">
              <a:extLst>
                <a:ext uri="{FF2B5EF4-FFF2-40B4-BE49-F238E27FC236}">
                  <a16:creationId xmlns:a16="http://schemas.microsoft.com/office/drawing/2014/main" id="{47A3D5AF-94CC-B24F-922A-C603CC0A5A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353326" y="2438326"/>
              <a:ext cx="498897" cy="1114752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2" name="Line 911">
              <a:extLst>
                <a:ext uri="{FF2B5EF4-FFF2-40B4-BE49-F238E27FC236}">
                  <a16:creationId xmlns:a16="http://schemas.microsoft.com/office/drawing/2014/main" id="{8E6A54E5-62F1-544B-AE41-5137E62BFC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71176" y="2321758"/>
              <a:ext cx="1187" cy="2793530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1E120312-45B0-4C42-82FC-F180847C8246}"/>
                </a:ext>
              </a:extLst>
            </p:cNvPr>
            <p:cNvSpPr/>
            <p:nvPr/>
          </p:nvSpPr>
          <p:spPr>
            <a:xfrm>
              <a:off x="8703904" y="194341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05394771-B526-F445-85E3-3C2DA3BC4892}"/>
                </a:ext>
              </a:extLst>
            </p:cNvPr>
            <p:cNvSpPr/>
            <p:nvPr/>
          </p:nvSpPr>
          <p:spPr>
            <a:xfrm>
              <a:off x="8013358" y="344089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01400376-9630-4440-8893-6D129686EE19}"/>
                </a:ext>
              </a:extLst>
            </p:cNvPr>
            <p:cNvSpPr/>
            <p:nvPr/>
          </p:nvSpPr>
          <p:spPr>
            <a:xfrm>
              <a:off x="9059242" y="5786513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9" name="Line 913">
              <a:extLst>
                <a:ext uri="{FF2B5EF4-FFF2-40B4-BE49-F238E27FC236}">
                  <a16:creationId xmlns:a16="http://schemas.microsoft.com/office/drawing/2014/main" id="{4FC33EFC-28C4-404D-91B5-F7C18E706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43664" y="2462348"/>
              <a:ext cx="228982" cy="3299611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0" name="Line 913">
              <a:extLst>
                <a:ext uri="{FF2B5EF4-FFF2-40B4-BE49-F238E27FC236}">
                  <a16:creationId xmlns:a16="http://schemas.microsoft.com/office/drawing/2014/main" id="{7602507B-BECA-7042-893E-42D6FF9E5D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85044" y="3911282"/>
              <a:ext cx="764880" cy="1866664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652">
            <a:extLst>
              <a:ext uri="{FF2B5EF4-FFF2-40B4-BE49-F238E27FC236}">
                <a16:creationId xmlns:a16="http://schemas.microsoft.com/office/drawing/2014/main" id="{F4E63F52-683B-8244-A48E-D8CF833CC085}"/>
              </a:ext>
            </a:extLst>
          </p:cNvPr>
          <p:cNvGrpSpPr>
            <a:grpSpLocks/>
          </p:cNvGrpSpPr>
          <p:nvPr/>
        </p:nvGrpSpPr>
        <p:grpSpPr bwMode="auto">
          <a:xfrm>
            <a:off x="7750224" y="1859725"/>
            <a:ext cx="415925" cy="385763"/>
            <a:chOff x="2751" y="1851"/>
            <a:chExt cx="462" cy="478"/>
          </a:xfrm>
        </p:grpSpPr>
        <p:pic>
          <p:nvPicPr>
            <p:cNvPr id="359" name="Picture 653" descr="iphone_stylized_small">
              <a:extLst>
                <a:ext uri="{FF2B5EF4-FFF2-40B4-BE49-F238E27FC236}">
                  <a16:creationId xmlns:a16="http://schemas.microsoft.com/office/drawing/2014/main" id="{EDF1EC93-A6E5-964F-B0D6-EE56B282AE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0" name="Picture 654" descr="antenna_radiation_stylized">
              <a:extLst>
                <a:ext uri="{FF2B5EF4-FFF2-40B4-BE49-F238E27FC236}">
                  <a16:creationId xmlns:a16="http://schemas.microsoft.com/office/drawing/2014/main" id="{0A17C594-505E-6F41-AEEB-272A31DFD2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8" name="Group 1139">
            <a:extLst>
              <a:ext uri="{FF2B5EF4-FFF2-40B4-BE49-F238E27FC236}">
                <a16:creationId xmlns:a16="http://schemas.microsoft.com/office/drawing/2014/main" id="{904B7C12-C509-8641-BB63-56DEDB95F95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91996" y="3567143"/>
            <a:ext cx="359261" cy="342045"/>
            <a:chOff x="2839" y="3501"/>
            <a:chExt cx="755" cy="803"/>
          </a:xfrm>
        </p:grpSpPr>
        <p:pic>
          <p:nvPicPr>
            <p:cNvPr id="138" name="Picture 1140" descr="desktop_computer_stylized_medium">
              <a:extLst>
                <a:ext uri="{FF2B5EF4-FFF2-40B4-BE49-F238E27FC236}">
                  <a16:creationId xmlns:a16="http://schemas.microsoft.com/office/drawing/2014/main" id="{BDC7F552-21C9-C942-90FF-0162099A3D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" name="Freeform 1141">
              <a:extLst>
                <a:ext uri="{FF2B5EF4-FFF2-40B4-BE49-F238E27FC236}">
                  <a16:creationId xmlns:a16="http://schemas.microsoft.com/office/drawing/2014/main" id="{654B43BA-608E-5D4D-B11B-71762CFBE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87" name="Group 590">
            <a:extLst>
              <a:ext uri="{FF2B5EF4-FFF2-40B4-BE49-F238E27FC236}">
                <a16:creationId xmlns:a16="http://schemas.microsoft.com/office/drawing/2014/main" id="{B2AAF0C3-BD73-634D-B492-B7CCF9735ED5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773981" y="5281060"/>
            <a:ext cx="345630" cy="320302"/>
            <a:chOff x="2839" y="3501"/>
            <a:chExt cx="755" cy="803"/>
          </a:xfrm>
        </p:grpSpPr>
        <p:pic>
          <p:nvPicPr>
            <p:cNvPr id="488" name="Picture 591" descr="desktop_computer_stylized_medium">
              <a:extLst>
                <a:ext uri="{FF2B5EF4-FFF2-40B4-BE49-F238E27FC236}">
                  <a16:creationId xmlns:a16="http://schemas.microsoft.com/office/drawing/2014/main" id="{1B000E5D-AA79-9741-93EF-69776E79DC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9" name="Freeform 592">
              <a:extLst>
                <a:ext uri="{FF2B5EF4-FFF2-40B4-BE49-F238E27FC236}">
                  <a16:creationId xmlns:a16="http://schemas.microsoft.com/office/drawing/2014/main" id="{E285DBFE-A1C0-DE49-94FA-3F8D49F9A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11" name="Slide Number Placeholder 2">
            <a:extLst>
              <a:ext uri="{FF2B5EF4-FFF2-40B4-BE49-F238E27FC236}">
                <a16:creationId xmlns:a16="http://schemas.microsoft.com/office/drawing/2014/main" id="{BF49A24D-3811-4749-86AF-DF0821A52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0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9A6680-5220-C94B-B54B-8246CBDC5236}"/>
              </a:ext>
            </a:extLst>
          </p:cNvPr>
          <p:cNvGrpSpPr/>
          <p:nvPr/>
        </p:nvGrpSpPr>
        <p:grpSpPr>
          <a:xfrm>
            <a:off x="6272212" y="1937764"/>
            <a:ext cx="3671888" cy="4505326"/>
            <a:chOff x="6272212" y="1937764"/>
            <a:chExt cx="3671888" cy="4505326"/>
          </a:xfrm>
        </p:grpSpPr>
        <p:sp>
          <p:nvSpPr>
            <p:cNvPr id="20" name="Rectangle 12">
              <a:extLst>
                <a:ext uri="{FF2B5EF4-FFF2-40B4-BE49-F238E27FC236}">
                  <a16:creationId xmlns:a16="http://schemas.microsoft.com/office/drawing/2014/main" id="{99BE727C-D65D-1B40-96AC-483DEC4F56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612" y="2339402"/>
              <a:ext cx="3614738" cy="410368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sx="101000" sy="101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" name="Line 13">
              <a:extLst>
                <a:ext uri="{FF2B5EF4-FFF2-40B4-BE49-F238E27FC236}">
                  <a16:creationId xmlns:a16="http://schemas.microsoft.com/office/drawing/2014/main" id="{D3137C12-F806-3641-A910-12D839D308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57668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Line 14">
              <a:extLst>
                <a:ext uri="{FF2B5EF4-FFF2-40B4-BE49-F238E27FC236}">
                  <a16:creationId xmlns:a16="http://schemas.microsoft.com/office/drawing/2014/main" id="{EDBF86F0-1464-CB44-8885-0806AB78A6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97612" y="50810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Line 15">
              <a:extLst>
                <a:ext uri="{FF2B5EF4-FFF2-40B4-BE49-F238E27FC236}">
                  <a16:creationId xmlns:a16="http://schemas.microsoft.com/office/drawing/2014/main" id="{B63A2FA5-43E4-954D-9AB5-1D874BF6F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43952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AF4D57F-AE3F-9647-BE59-19E830D1D2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37205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Line 17">
              <a:extLst>
                <a:ext uri="{FF2B5EF4-FFF2-40B4-BE49-F238E27FC236}">
                  <a16:creationId xmlns:a16="http://schemas.microsoft.com/office/drawing/2014/main" id="{679A37C6-A060-1A4E-9044-88577B96F0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4912" y="32633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Line 18">
              <a:extLst>
                <a:ext uri="{FF2B5EF4-FFF2-40B4-BE49-F238E27FC236}">
                  <a16:creationId xmlns:a16="http://schemas.microsoft.com/office/drawing/2014/main" id="{673541D1-57E3-2945-9429-F011927643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72212" y="281247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Line 19">
              <a:extLst>
                <a:ext uri="{FF2B5EF4-FFF2-40B4-BE49-F238E27FC236}">
                  <a16:creationId xmlns:a16="http://schemas.microsoft.com/office/drawing/2014/main" id="{54CFADCD-AE37-1644-BF88-67FE47DB3E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04187" y="2350514"/>
              <a:ext cx="3175" cy="13604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 Box 20">
              <a:extLst>
                <a:ext uri="{FF2B5EF4-FFF2-40B4-BE49-F238E27FC236}">
                  <a16:creationId xmlns:a16="http://schemas.microsoft.com/office/drawing/2014/main" id="{3D1A7AB7-6B0B-CF47-A475-00A1549B56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42087" y="2410839"/>
              <a:ext cx="13112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identification</a:t>
              </a:r>
            </a:p>
          </p:txBody>
        </p:sp>
        <p:sp>
          <p:nvSpPr>
            <p:cNvPr id="29" name="Text Box 21">
              <a:extLst>
                <a:ext uri="{FF2B5EF4-FFF2-40B4-BE49-F238E27FC236}">
                  <a16:creationId xmlns:a16="http://schemas.microsoft.com/office/drawing/2014/main" id="{F6CD8852-97C9-AA40-BE0D-939C3F2037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66162" y="2410839"/>
              <a:ext cx="6127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flags</a:t>
              </a:r>
            </a:p>
          </p:txBody>
        </p:sp>
        <p:sp>
          <p:nvSpPr>
            <p:cNvPr id="30" name="Text Box 22">
              <a:extLst>
                <a:ext uri="{FF2B5EF4-FFF2-40B4-BE49-F238E27FC236}">
                  <a16:creationId xmlns:a16="http://schemas.microsoft.com/office/drawing/2014/main" id="{8E843694-5A82-3146-BF88-2166E2F008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3837" y="2868039"/>
              <a:ext cx="12223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questions</a:t>
              </a:r>
            </a:p>
          </p:txBody>
        </p:sp>
        <p:sp>
          <p:nvSpPr>
            <p:cNvPr id="31" name="Text Box 23">
              <a:extLst>
                <a:ext uri="{FF2B5EF4-FFF2-40B4-BE49-F238E27FC236}">
                  <a16:creationId xmlns:a16="http://schemas.microsoft.com/office/drawing/2014/main" id="{647BB3F6-ABB6-7745-BEE2-09BC405C08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7950" y="3879277"/>
              <a:ext cx="32781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questions (variable # of questions)</a:t>
              </a:r>
            </a:p>
          </p:txBody>
        </p:sp>
        <p:sp>
          <p:nvSpPr>
            <p:cNvPr id="32" name="Text Box 26">
              <a:extLst>
                <a:ext uri="{FF2B5EF4-FFF2-40B4-BE49-F238E27FC236}">
                  <a16:creationId xmlns:a16="http://schemas.microsoft.com/office/drawing/2014/main" id="{43C35098-F1D5-F844-AD59-9E1AB2E6B0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7687" y="3323652"/>
              <a:ext cx="167163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additional RRs</a:t>
              </a:r>
            </a:p>
          </p:txBody>
        </p:sp>
        <p:sp>
          <p:nvSpPr>
            <p:cNvPr id="33" name="Text Box 27">
              <a:extLst>
                <a:ext uri="{FF2B5EF4-FFF2-40B4-BE49-F238E27FC236}">
                  <a16:creationId xmlns:a16="http://schemas.microsoft.com/office/drawing/2014/main" id="{C77DED5D-F85E-BD49-A1EA-E279AC50D9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5087" y="3325239"/>
              <a:ext cx="15843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authority RRs</a:t>
              </a:r>
            </a:p>
          </p:txBody>
        </p:sp>
        <p:sp>
          <p:nvSpPr>
            <p:cNvPr id="34" name="Text Box 28">
              <a:extLst>
                <a:ext uri="{FF2B5EF4-FFF2-40B4-BE49-F238E27FC236}">
                  <a16:creationId xmlns:a16="http://schemas.microsoft.com/office/drawing/2014/main" id="{570DB478-D786-3F43-96D9-4A3EFE52D1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66112" y="2877564"/>
              <a:ext cx="1458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answer RRs</a:t>
              </a:r>
            </a:p>
          </p:txBody>
        </p:sp>
        <p:sp>
          <p:nvSpPr>
            <p:cNvPr id="35" name="Text Box 30">
              <a:extLst>
                <a:ext uri="{FF2B5EF4-FFF2-40B4-BE49-F238E27FC236}">
                  <a16:creationId xmlns:a16="http://schemas.microsoft.com/office/drawing/2014/main" id="{EC9CAD9A-2ACC-E841-964A-C51614A31D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5925" y="4563489"/>
              <a:ext cx="26908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answers (variable # of RRs)</a:t>
              </a:r>
            </a:p>
          </p:txBody>
        </p:sp>
        <p:sp>
          <p:nvSpPr>
            <p:cNvPr id="36" name="Text Box 31">
              <a:extLst>
                <a:ext uri="{FF2B5EF4-FFF2-40B4-BE49-F238E27FC236}">
                  <a16:creationId xmlns:a16="http://schemas.microsoft.com/office/drawing/2014/main" id="{C50AEEC2-E934-374F-AD10-414E9A36FC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6087" y="5249289"/>
              <a:ext cx="27146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authority (variable # of RRs)</a:t>
              </a:r>
            </a:p>
          </p:txBody>
        </p:sp>
        <p:sp>
          <p:nvSpPr>
            <p:cNvPr id="37" name="Text Box 32">
              <a:extLst>
                <a:ext uri="{FF2B5EF4-FFF2-40B4-BE49-F238E27FC236}">
                  <a16:creationId xmlns:a16="http://schemas.microsoft.com/office/drawing/2014/main" id="{0F454706-890A-194D-A8B9-1F027F5A53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2875" y="5916039"/>
              <a:ext cx="31861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additional info (variable # of RRs)</a:t>
              </a:r>
            </a:p>
          </p:txBody>
        </p: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B20DF2CE-5427-7642-BC04-9D36B08A46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02375" y="1937764"/>
              <a:ext cx="1747837" cy="274638"/>
              <a:chOff x="2691" y="1194"/>
              <a:chExt cx="1101" cy="173"/>
            </a:xfrm>
          </p:grpSpPr>
          <p:sp>
            <p:nvSpPr>
              <p:cNvPr id="41" name="Text Box 57">
                <a:extLst>
                  <a:ext uri="{FF2B5EF4-FFF2-40B4-BE49-F238E27FC236}">
                    <a16:creationId xmlns:a16="http://schemas.microsoft.com/office/drawing/2014/main" id="{4CC1EC8B-ED8A-534D-B8AB-0E3E3948189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 bytes</a:t>
                </a:r>
              </a:p>
            </p:txBody>
          </p:sp>
          <p:sp>
            <p:nvSpPr>
              <p:cNvPr id="42" name="Line 58">
                <a:extLst>
                  <a:ext uri="{FF2B5EF4-FFF2-40B4-BE49-F238E27FC236}">
                    <a16:creationId xmlns:a16="http://schemas.microsoft.com/office/drawing/2014/main" id="{FD720698-F5B3-5C47-A102-5E4786459A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Line 59">
                <a:extLst>
                  <a:ext uri="{FF2B5EF4-FFF2-40B4-BE49-F238E27FC236}">
                    <a16:creationId xmlns:a16="http://schemas.microsoft.com/office/drawing/2014/main" id="{5FE43354-E99E-6549-837E-529B4A967B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61">
              <a:extLst>
                <a:ext uri="{FF2B5EF4-FFF2-40B4-BE49-F238E27FC236}">
                  <a16:creationId xmlns:a16="http://schemas.microsoft.com/office/drawing/2014/main" id="{7B6CBFB9-B999-324E-91C4-CB7BCE5D86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77200" y="1937764"/>
              <a:ext cx="1747837" cy="274638"/>
              <a:chOff x="2691" y="1194"/>
              <a:chExt cx="1101" cy="173"/>
            </a:xfrm>
          </p:grpSpPr>
          <p:sp>
            <p:nvSpPr>
              <p:cNvPr id="45" name="Text Box 62">
                <a:extLst>
                  <a:ext uri="{FF2B5EF4-FFF2-40B4-BE49-F238E27FC236}">
                    <a16:creationId xmlns:a16="http://schemas.microsoft.com/office/drawing/2014/main" id="{E2F0F997-6116-0C45-BA9F-CBA730A1596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 bytes</a:t>
                </a:r>
              </a:p>
            </p:txBody>
          </p:sp>
          <p:sp>
            <p:nvSpPr>
              <p:cNvPr id="46" name="Line 63">
                <a:extLst>
                  <a:ext uri="{FF2B5EF4-FFF2-40B4-BE49-F238E27FC236}">
                    <a16:creationId xmlns:a16="http://schemas.microsoft.com/office/drawing/2014/main" id="{17A912FD-E8A8-8442-8F53-5994F27165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Line 64">
                <a:extLst>
                  <a:ext uri="{FF2B5EF4-FFF2-40B4-BE49-F238E27FC236}">
                    <a16:creationId xmlns:a16="http://schemas.microsoft.com/office/drawing/2014/main" id="{07B7A39C-E852-2B4C-941E-0B488FF8CD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DNS protocol messages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CD167590-D12C-F842-94F3-26CF0F3023F4}"/>
              </a:ext>
            </a:extLst>
          </p:cNvPr>
          <p:cNvSpPr txBox="1">
            <a:spLocks noChangeArrowheads="1"/>
          </p:cNvSpPr>
          <p:nvPr/>
        </p:nvSpPr>
        <p:spPr>
          <a:xfrm>
            <a:off x="693057" y="1391557"/>
            <a:ext cx="10393362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query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reply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messages, both have same 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format: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F978C79B-5602-8E43-829C-44002A5A2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887" y="2394964"/>
            <a:ext cx="4688114" cy="383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message header:</a:t>
            </a:r>
          </a:p>
          <a:p>
            <a:pPr marL="227013" marR="0" lvl="0" indent="-2270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identification: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 16 bit # for query, reply to query uses same #</a:t>
            </a:r>
          </a:p>
          <a:p>
            <a:pPr marL="227013" marR="0" lvl="0" indent="-2270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flags:</a:t>
            </a:r>
          </a:p>
          <a:p>
            <a:pPr marL="460375" marR="0" lvl="1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query or reply</a:t>
            </a:r>
          </a:p>
          <a:p>
            <a:pPr marL="460375" marR="0" lvl="1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recursion desired </a:t>
            </a:r>
          </a:p>
          <a:p>
            <a:pPr marL="460375" marR="0" lvl="1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recursion available</a:t>
            </a:r>
          </a:p>
          <a:p>
            <a:pPr marL="460375" marR="0" lvl="1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reply is authoritative</a:t>
            </a:r>
          </a:p>
        </p:txBody>
      </p:sp>
      <p:sp>
        <p:nvSpPr>
          <p:cNvPr id="38" name="Line 34">
            <a:extLst>
              <a:ext uri="{FF2B5EF4-FFF2-40B4-BE49-F238E27FC236}">
                <a16:creationId xmlns:a16="http://schemas.microsoft.com/office/drawing/2014/main" id="{03A0FB20-73AE-C645-8115-85F6EEA5B5D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10672" y="2610864"/>
            <a:ext cx="2902854" cy="295274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Line 35">
            <a:extLst>
              <a:ext uri="{FF2B5EF4-FFF2-40B4-BE49-F238E27FC236}">
                <a16:creationId xmlns:a16="http://schemas.microsoft.com/office/drawing/2014/main" id="{1A55A89B-1CD7-B54F-863D-E99720E03B7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2675" y="2590227"/>
            <a:ext cx="6383337" cy="1208088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Slide Number Placeholder 2">
            <a:extLst>
              <a:ext uri="{FF2B5EF4-FFF2-40B4-BE49-F238E27FC236}">
                <a16:creationId xmlns:a16="http://schemas.microsoft.com/office/drawing/2014/main" id="{B83050FC-315F-2544-B90A-1FF8E08E6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82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3A966D3-2C53-7043-9726-8E5764BD36FD}"/>
              </a:ext>
            </a:extLst>
          </p:cNvPr>
          <p:cNvGrpSpPr/>
          <p:nvPr/>
        </p:nvGrpSpPr>
        <p:grpSpPr>
          <a:xfrm>
            <a:off x="6272212" y="1937764"/>
            <a:ext cx="3671888" cy="4505326"/>
            <a:chOff x="6272212" y="1937764"/>
            <a:chExt cx="3671888" cy="4505326"/>
          </a:xfrm>
        </p:grpSpPr>
        <p:sp>
          <p:nvSpPr>
            <p:cNvPr id="58" name="Rectangle 12">
              <a:extLst>
                <a:ext uri="{FF2B5EF4-FFF2-40B4-BE49-F238E27FC236}">
                  <a16:creationId xmlns:a16="http://schemas.microsoft.com/office/drawing/2014/main" id="{D3568E88-5955-424B-B8F5-A21359D5E5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612" y="2339402"/>
              <a:ext cx="3614738" cy="410368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sx="101000" sy="101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9" name="Line 13">
              <a:extLst>
                <a:ext uri="{FF2B5EF4-FFF2-40B4-BE49-F238E27FC236}">
                  <a16:creationId xmlns:a16="http://schemas.microsoft.com/office/drawing/2014/main" id="{F1DAA21C-2CC0-F041-B1F7-E511608807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57668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Line 14">
              <a:extLst>
                <a:ext uri="{FF2B5EF4-FFF2-40B4-BE49-F238E27FC236}">
                  <a16:creationId xmlns:a16="http://schemas.microsoft.com/office/drawing/2014/main" id="{507E3301-3AAB-0340-A7F1-6C57515086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97612" y="50810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Line 15">
              <a:extLst>
                <a:ext uri="{FF2B5EF4-FFF2-40B4-BE49-F238E27FC236}">
                  <a16:creationId xmlns:a16="http://schemas.microsoft.com/office/drawing/2014/main" id="{C84DEA63-7944-AC4C-88AD-6817D39540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43952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Line 16">
              <a:extLst>
                <a:ext uri="{FF2B5EF4-FFF2-40B4-BE49-F238E27FC236}">
                  <a16:creationId xmlns:a16="http://schemas.microsoft.com/office/drawing/2014/main" id="{DC9B8E6D-9F7D-004C-98A3-75DEEEBD9A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500" y="37205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Line 17">
              <a:extLst>
                <a:ext uri="{FF2B5EF4-FFF2-40B4-BE49-F238E27FC236}">
                  <a16:creationId xmlns:a16="http://schemas.microsoft.com/office/drawing/2014/main" id="{306014BE-BC39-824E-9F78-D660CD2675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4912" y="32633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Line 18">
              <a:extLst>
                <a:ext uri="{FF2B5EF4-FFF2-40B4-BE49-F238E27FC236}">
                  <a16:creationId xmlns:a16="http://schemas.microsoft.com/office/drawing/2014/main" id="{A42C2C1E-84BD-9743-97E0-09CF9FCFF2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72212" y="281247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Line 19">
              <a:extLst>
                <a:ext uri="{FF2B5EF4-FFF2-40B4-BE49-F238E27FC236}">
                  <a16:creationId xmlns:a16="http://schemas.microsoft.com/office/drawing/2014/main" id="{A5708C43-6E7B-824A-980E-C5EB81FC21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04187" y="2350514"/>
              <a:ext cx="3175" cy="13604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 Box 20">
              <a:extLst>
                <a:ext uri="{FF2B5EF4-FFF2-40B4-BE49-F238E27FC236}">
                  <a16:creationId xmlns:a16="http://schemas.microsoft.com/office/drawing/2014/main" id="{B5DFDF92-2319-2549-A363-2E65C12911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42087" y="2410839"/>
              <a:ext cx="13112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identification</a:t>
              </a:r>
            </a:p>
          </p:txBody>
        </p:sp>
        <p:sp>
          <p:nvSpPr>
            <p:cNvPr id="67" name="Text Box 21">
              <a:extLst>
                <a:ext uri="{FF2B5EF4-FFF2-40B4-BE49-F238E27FC236}">
                  <a16:creationId xmlns:a16="http://schemas.microsoft.com/office/drawing/2014/main" id="{D4E993B8-AE34-384B-8C59-1B56BB128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66162" y="2410839"/>
              <a:ext cx="6127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flags</a:t>
              </a:r>
            </a:p>
          </p:txBody>
        </p:sp>
        <p:sp>
          <p:nvSpPr>
            <p:cNvPr id="68" name="Text Box 22">
              <a:extLst>
                <a:ext uri="{FF2B5EF4-FFF2-40B4-BE49-F238E27FC236}">
                  <a16:creationId xmlns:a16="http://schemas.microsoft.com/office/drawing/2014/main" id="{B3DF818C-F6C8-E14D-A46C-FD30630746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3837" y="2868039"/>
              <a:ext cx="12223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questions</a:t>
              </a:r>
            </a:p>
          </p:txBody>
        </p:sp>
        <p:sp>
          <p:nvSpPr>
            <p:cNvPr id="69" name="Text Box 23">
              <a:extLst>
                <a:ext uri="{FF2B5EF4-FFF2-40B4-BE49-F238E27FC236}">
                  <a16:creationId xmlns:a16="http://schemas.microsoft.com/office/drawing/2014/main" id="{9A6A9AC2-926A-8B4E-81B0-9CE0DD3BB5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7950" y="3879277"/>
              <a:ext cx="32781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questions (variable # of questions)</a:t>
              </a:r>
            </a:p>
          </p:txBody>
        </p:sp>
        <p:sp>
          <p:nvSpPr>
            <p:cNvPr id="70" name="Text Box 26">
              <a:extLst>
                <a:ext uri="{FF2B5EF4-FFF2-40B4-BE49-F238E27FC236}">
                  <a16:creationId xmlns:a16="http://schemas.microsoft.com/office/drawing/2014/main" id="{C9071FBC-5A74-7341-A63F-649340BD84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7687" y="3323652"/>
              <a:ext cx="167163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additional RRs</a:t>
              </a:r>
            </a:p>
          </p:txBody>
        </p:sp>
        <p:sp>
          <p:nvSpPr>
            <p:cNvPr id="71" name="Text Box 27">
              <a:extLst>
                <a:ext uri="{FF2B5EF4-FFF2-40B4-BE49-F238E27FC236}">
                  <a16:creationId xmlns:a16="http://schemas.microsoft.com/office/drawing/2014/main" id="{9513342D-3D82-2446-A7D3-28EDD5EAEE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5087" y="3325239"/>
              <a:ext cx="15843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authority RRs</a:t>
              </a:r>
            </a:p>
          </p:txBody>
        </p:sp>
        <p:sp>
          <p:nvSpPr>
            <p:cNvPr id="72" name="Text Box 28">
              <a:extLst>
                <a:ext uri="{FF2B5EF4-FFF2-40B4-BE49-F238E27FC236}">
                  <a16:creationId xmlns:a16="http://schemas.microsoft.com/office/drawing/2014/main" id="{83ED9871-C6FF-8644-98E4-EEE7A5BD02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66112" y="2877564"/>
              <a:ext cx="1458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# answer RRs</a:t>
              </a:r>
            </a:p>
          </p:txBody>
        </p:sp>
        <p:sp>
          <p:nvSpPr>
            <p:cNvPr id="73" name="Text Box 30">
              <a:extLst>
                <a:ext uri="{FF2B5EF4-FFF2-40B4-BE49-F238E27FC236}">
                  <a16:creationId xmlns:a16="http://schemas.microsoft.com/office/drawing/2014/main" id="{646FFA4C-D2F4-804F-BB10-D2E1E711F5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5925" y="4563489"/>
              <a:ext cx="26908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answers (variable # of RRs)</a:t>
              </a:r>
            </a:p>
          </p:txBody>
        </p:sp>
        <p:sp>
          <p:nvSpPr>
            <p:cNvPr id="74" name="Text Box 31">
              <a:extLst>
                <a:ext uri="{FF2B5EF4-FFF2-40B4-BE49-F238E27FC236}">
                  <a16:creationId xmlns:a16="http://schemas.microsoft.com/office/drawing/2014/main" id="{F169C7FC-D0F8-9546-93C0-00F4E6E4B0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6087" y="5249289"/>
              <a:ext cx="27146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authority (variable # of RRs)</a:t>
              </a:r>
            </a:p>
          </p:txBody>
        </p:sp>
        <p:sp>
          <p:nvSpPr>
            <p:cNvPr id="75" name="Text Box 32">
              <a:extLst>
                <a:ext uri="{FF2B5EF4-FFF2-40B4-BE49-F238E27FC236}">
                  <a16:creationId xmlns:a16="http://schemas.microsoft.com/office/drawing/2014/main" id="{2A810C4D-9EF9-0B42-8366-C238D3FBAE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2875" y="5916039"/>
              <a:ext cx="31861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additional info (variable # of RRs)</a:t>
              </a:r>
            </a:p>
          </p:txBody>
        </p:sp>
        <p:grpSp>
          <p:nvGrpSpPr>
            <p:cNvPr id="76" name="Group 60">
              <a:extLst>
                <a:ext uri="{FF2B5EF4-FFF2-40B4-BE49-F238E27FC236}">
                  <a16:creationId xmlns:a16="http://schemas.microsoft.com/office/drawing/2014/main" id="{8BF3E406-CCE3-D64E-8AB4-D91149714F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02375" y="1937764"/>
              <a:ext cx="1747837" cy="274638"/>
              <a:chOff x="2691" y="1194"/>
              <a:chExt cx="1101" cy="173"/>
            </a:xfrm>
          </p:grpSpPr>
          <p:sp>
            <p:nvSpPr>
              <p:cNvPr id="81" name="Text Box 57">
                <a:extLst>
                  <a:ext uri="{FF2B5EF4-FFF2-40B4-BE49-F238E27FC236}">
                    <a16:creationId xmlns:a16="http://schemas.microsoft.com/office/drawing/2014/main" id="{C33F9937-2680-5C4C-811E-5F9E3D43BD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 bytes</a:t>
                </a:r>
              </a:p>
            </p:txBody>
          </p:sp>
          <p:sp>
            <p:nvSpPr>
              <p:cNvPr id="82" name="Line 58">
                <a:extLst>
                  <a:ext uri="{FF2B5EF4-FFF2-40B4-BE49-F238E27FC236}">
                    <a16:creationId xmlns:a16="http://schemas.microsoft.com/office/drawing/2014/main" id="{B39B871F-A818-1B4E-A225-DA01D5EDAC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Line 59">
                <a:extLst>
                  <a:ext uri="{FF2B5EF4-FFF2-40B4-BE49-F238E27FC236}">
                    <a16:creationId xmlns:a16="http://schemas.microsoft.com/office/drawing/2014/main" id="{3CB8F9AE-D625-1D4A-8625-28F8772B9B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7" name="Group 61">
              <a:extLst>
                <a:ext uri="{FF2B5EF4-FFF2-40B4-BE49-F238E27FC236}">
                  <a16:creationId xmlns:a16="http://schemas.microsoft.com/office/drawing/2014/main" id="{711AFC78-9A4A-CD41-A49D-623142A481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77200" y="1937764"/>
              <a:ext cx="1747837" cy="274638"/>
              <a:chOff x="2691" y="1194"/>
              <a:chExt cx="1101" cy="173"/>
            </a:xfrm>
          </p:grpSpPr>
          <p:sp>
            <p:nvSpPr>
              <p:cNvPr id="78" name="Text Box 62">
                <a:extLst>
                  <a:ext uri="{FF2B5EF4-FFF2-40B4-BE49-F238E27FC236}">
                    <a16:creationId xmlns:a16="http://schemas.microsoft.com/office/drawing/2014/main" id="{D2686047-8DDE-AA4D-88A8-9F0670CBD05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 bytes</a:t>
                </a:r>
              </a:p>
            </p:txBody>
          </p:sp>
          <p:sp>
            <p:nvSpPr>
              <p:cNvPr id="79" name="Line 63">
                <a:extLst>
                  <a:ext uri="{FF2B5EF4-FFF2-40B4-BE49-F238E27FC236}">
                    <a16:creationId xmlns:a16="http://schemas.microsoft.com/office/drawing/2014/main" id="{A93491FC-3FC2-BA4A-B5FC-8BFED42708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Line 64">
                <a:extLst>
                  <a:ext uri="{FF2B5EF4-FFF2-40B4-BE49-F238E27FC236}">
                    <a16:creationId xmlns:a16="http://schemas.microsoft.com/office/drawing/2014/main" id="{B4EF32F5-CEE0-064C-98D1-0B2AED9C53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" name="Rectangle 3">
            <a:extLst>
              <a:ext uri="{FF2B5EF4-FFF2-40B4-BE49-F238E27FC236}">
                <a16:creationId xmlns:a16="http://schemas.microsoft.com/office/drawing/2014/main" id="{CD167590-D12C-F842-94F3-26CF0F3023F4}"/>
              </a:ext>
            </a:extLst>
          </p:cNvPr>
          <p:cNvSpPr txBox="1">
            <a:spLocks noChangeArrowheads="1"/>
          </p:cNvSpPr>
          <p:nvPr/>
        </p:nvSpPr>
        <p:spPr>
          <a:xfrm>
            <a:off x="693057" y="1391557"/>
            <a:ext cx="10393362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query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reply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messages, both have same 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format: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Text Box 4">
            <a:extLst>
              <a:ext uri="{FF2B5EF4-FFF2-40B4-BE49-F238E27FC236}">
                <a16:creationId xmlns:a16="http://schemas.microsoft.com/office/drawing/2014/main" id="{95042E94-C8A0-BE46-8EB4-39429E2BF4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7795" y="3882482"/>
            <a:ext cx="3970338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name, type fields for a query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4E613433-F917-A147-AF5A-4DF4F76E7E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138" y="4604794"/>
            <a:ext cx="4003170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RRs in response to query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0" name="Text Box 6">
            <a:extLst>
              <a:ext uri="{FF2B5EF4-FFF2-40B4-BE49-F238E27FC236}">
                <a16:creationId xmlns:a16="http://schemas.microsoft.com/office/drawing/2014/main" id="{3FD623A6-A024-6347-B591-DAC5D82FD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715" y="5271771"/>
            <a:ext cx="4801281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records for authoritative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Text Box 7">
            <a:extLst>
              <a:ext uri="{FF2B5EF4-FFF2-40B4-BE49-F238E27FC236}">
                <a16:creationId xmlns:a16="http://schemas.microsoft.com/office/drawing/2014/main" id="{4B8555F6-7100-944F-9974-2E826BBBD8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371" y="5790401"/>
            <a:ext cx="4614409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additional “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helpful”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info that may be used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Line 37">
            <a:extLst>
              <a:ext uri="{FF2B5EF4-FFF2-40B4-BE49-F238E27FC236}">
                <a16:creationId xmlns:a16="http://schemas.microsoft.com/office/drawing/2014/main" id="{F803F024-9C8E-164E-BC96-48776D3FA40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0475" y="6126704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Line 38">
            <a:extLst>
              <a:ext uri="{FF2B5EF4-FFF2-40B4-BE49-F238E27FC236}">
                <a16:creationId xmlns:a16="http://schemas.microsoft.com/office/drawing/2014/main" id="{316EAAA0-F793-2043-BFB7-87E6DFAFF7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8413" y="5467891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Line 39">
            <a:extLst>
              <a:ext uri="{FF2B5EF4-FFF2-40B4-BE49-F238E27FC236}">
                <a16:creationId xmlns:a16="http://schemas.microsoft.com/office/drawing/2014/main" id="{408447E0-07FB-1341-9B44-D1DA4C6774E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86350" y="4809079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Line 40">
            <a:extLst>
              <a:ext uri="{FF2B5EF4-FFF2-40B4-BE49-F238E27FC236}">
                <a16:creationId xmlns:a16="http://schemas.microsoft.com/office/drawing/2014/main" id="{F708B0A3-0C69-D745-B00F-2DDF2924D4F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2063" y="4083591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Title 1">
            <a:extLst>
              <a:ext uri="{FF2B5EF4-FFF2-40B4-BE49-F238E27FC236}">
                <a16:creationId xmlns:a16="http://schemas.microsoft.com/office/drawing/2014/main" id="{95E186ED-4245-C448-9822-1199EA93D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DNS protocol messages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C19D16D8-DC06-E546-AA51-6069613B4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31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  <p:bldP spid="52" grpId="0" animBg="1"/>
      <p:bldP spid="53" grpId="0" animBg="1"/>
      <p:bldP spid="54" grpId="0" animBg="1"/>
      <p:bldP spid="5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Getting your info into the DNS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6" name="Rectangle 4">
            <a:extLst>
              <a:ext uri="{FF2B5EF4-FFF2-40B4-BE49-F238E27FC236}">
                <a16:creationId xmlns:a16="http://schemas.microsoft.com/office/drawing/2014/main" id="{3216383A-5EC1-7E47-A0BE-F48A801236CE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1404537"/>
            <a:ext cx="1025334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example: new startup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 Utopia”</a:t>
            </a: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register name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networkuptopia.com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at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 registrar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(e.g., Network Solutions)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provide names, IP addresses of authoritative name server (primary and secondary)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registrar inserts NS, A RRs into .com TLD server: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4635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kumimoji="0" lang="en-US" alt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networkutopia.com</a:t>
            </a: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, dns1.networkutopia.com, NS)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 (dns1.networkutopia.com, 212.212.212.1, A)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ourier" pitchFamily="2" charset="0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create authoritative server locally with IP address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ＭＳ Ｐゴシック" panose="020B0600070205080204" pitchFamily="34" charset="-128"/>
                <a:cs typeface="+mn-cs"/>
              </a:rPr>
              <a:t>212.212.212.1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 A record for www.networkuptopia.com</a:t>
            </a:r>
          </a:p>
          <a:p>
            <a:pPr marL="695325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 MX record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networkutopia.com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792EB6E-923E-9C45-A570-23DE9782A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03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DNS security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1829ECA-BDD6-AD44-8D36-9BB88442CDAB}"/>
              </a:ext>
            </a:extLst>
          </p:cNvPr>
          <p:cNvSpPr txBox="1">
            <a:spLocks/>
          </p:cNvSpPr>
          <p:nvPr/>
        </p:nvSpPr>
        <p:spPr>
          <a:xfrm>
            <a:off x="838200" y="1526094"/>
            <a:ext cx="502557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8B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DDoS attacks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bombard root servers with traffic</a:t>
            </a:r>
          </a:p>
          <a:p>
            <a:pPr marL="57467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 successful to date</a:t>
            </a:r>
          </a:p>
          <a:p>
            <a:pPr marL="57467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traffic filtering</a:t>
            </a:r>
          </a:p>
          <a:p>
            <a:pPr marL="57467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local DNS servers cache IPs of TLD servers, allowing root server bypass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bombard TLD servers</a:t>
            </a:r>
          </a:p>
          <a:p>
            <a:pPr marL="57467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potentially more dangerous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Comic Sans MS" panose="030F0902030302020204" pitchFamily="66" charset="0"/>
              <a:buAutoNum type="arabicPeriod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A84F48D-B139-BA49-B127-5134E112078B}"/>
              </a:ext>
            </a:extLst>
          </p:cNvPr>
          <p:cNvSpPr txBox="1">
            <a:spLocks/>
          </p:cNvSpPr>
          <p:nvPr/>
        </p:nvSpPr>
        <p:spPr bwMode="auto">
          <a:xfrm>
            <a:off x="6096000" y="1526094"/>
            <a:ext cx="4760686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14288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S</a:t>
            </a:r>
            <a:r>
              <a:rPr kumimoji="0" lang="en-US" sz="3200" b="0" i="0" u="none" strike="noStrike" kern="0" cap="none" spc="0" normalizeH="0" baseline="0" noProof="0" dirty="0" err="1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poofing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 attacks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intercept DNS queries, returning bogus replies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DNS cache poisoning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RFC 4033: DNSSEC authentication services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EE8551A-CF21-2D4C-B81F-11CF85B7E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26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74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B3788763-2714-774C-835A-923700510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63670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9" name="Rectangle 419">
            <a:extLst>
              <a:ext uri="{FF2B5EF4-FFF2-40B4-BE49-F238E27FC236}">
                <a16:creationId xmlns:a16="http://schemas.microsoft.com/office/drawing/2014/main" id="{F39DA03D-3BDA-2344-B3D3-3A95FB5EE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9074" y="3553079"/>
            <a:ext cx="986999" cy="669622"/>
          </a:xfrm>
          <a:prstGeom prst="rect">
            <a:avLst/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370" name="AutoShape 420">
            <a:extLst>
              <a:ext uri="{FF2B5EF4-FFF2-40B4-BE49-F238E27FC236}">
                <a16:creationId xmlns:a16="http://schemas.microsoft.com/office/drawing/2014/main" id="{579866B0-F884-A84A-B74A-EFEA50EBF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350" y="3289251"/>
            <a:ext cx="1458912" cy="317850"/>
          </a:xfrm>
          <a:prstGeom prst="triangle">
            <a:avLst>
              <a:gd name="adj" fmla="val 50000"/>
            </a:avLst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CCFF"/>
              </a:solidFill>
              <a:latin typeface="Arial" panose="020B0604020202020204" pitchFamily="34" charset="0"/>
            </a:endParaRPr>
          </a:p>
        </p:txBody>
      </p: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enterprise</a:t>
            </a:r>
          </a:p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50" dirty="0"/>
              <a:t>datacenter </a:t>
            </a:r>
          </a:p>
          <a:p>
            <a:pPr>
              <a:lnSpc>
                <a:spcPct val="90000"/>
              </a:lnSpc>
            </a:pPr>
            <a:r>
              <a:rPr lang="en-US" sz="1050" dirty="0"/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content 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provider 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network</a:t>
            </a:r>
            <a:endParaRPr lang="en-US" sz="1000" dirty="0"/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084B6293-559E-5D43-AF2B-4CB5E09EC6C5}"/>
              </a:ext>
            </a:extLst>
          </p:cNvPr>
          <p:cNvGrpSpPr/>
          <p:nvPr/>
        </p:nvGrpSpPr>
        <p:grpSpPr>
          <a:xfrm>
            <a:off x="7493518" y="3419140"/>
            <a:ext cx="350807" cy="305517"/>
            <a:chOff x="7487144" y="3389820"/>
            <a:chExt cx="350807" cy="305517"/>
          </a:xfrm>
        </p:grpSpPr>
        <p:pic>
          <p:nvPicPr>
            <p:cNvPr id="91" name="Picture 1115" descr="antenna_stylized">
              <a:extLst>
                <a:ext uri="{FF2B5EF4-FFF2-40B4-BE49-F238E27FC236}">
                  <a16:creationId xmlns:a16="http://schemas.microsoft.com/office/drawing/2014/main" id="{1821BC3E-6137-D844-92B9-4BA4CFF41F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7144" y="3389820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" name="Picture 1116" descr="laptop_keyboard">
              <a:extLst>
                <a:ext uri="{FF2B5EF4-FFF2-40B4-BE49-F238E27FC236}">
                  <a16:creationId xmlns:a16="http://schemas.microsoft.com/office/drawing/2014/main" id="{7F05CE3B-E67B-1B40-9D5B-2914F0B9BF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504001" y="3575889"/>
              <a:ext cx="286699" cy="119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Freeform 1117">
              <a:extLst>
                <a:ext uri="{FF2B5EF4-FFF2-40B4-BE49-F238E27FC236}">
                  <a16:creationId xmlns:a16="http://schemas.microsoft.com/office/drawing/2014/main" id="{B52A07C5-D801-5B41-BD20-C20958925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014" y="3459979"/>
              <a:ext cx="230764" cy="155883"/>
            </a:xfrm>
            <a:custGeom>
              <a:avLst/>
              <a:gdLst>
                <a:gd name="T0" fmla="*/ 143665061 w 2982"/>
                <a:gd name="T1" fmla="*/ 0 h 2442"/>
                <a:gd name="T2" fmla="*/ 0 w 2982"/>
                <a:gd name="T3" fmla="*/ 66329557 h 2442"/>
                <a:gd name="T4" fmla="*/ 573719931 w 2982"/>
                <a:gd name="T5" fmla="*/ 82975142 h 2442"/>
                <a:gd name="T6" fmla="*/ 717384993 w 2982"/>
                <a:gd name="T7" fmla="*/ 16645585 h 2442"/>
                <a:gd name="T8" fmla="*/ 14366506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94" name="Picture 1118" descr="screen">
              <a:extLst>
                <a:ext uri="{FF2B5EF4-FFF2-40B4-BE49-F238E27FC236}">
                  <a16:creationId xmlns:a16="http://schemas.microsoft.com/office/drawing/2014/main" id="{2EA30B4E-5447-0340-8DAD-349A843F2A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0380" y="3463988"/>
              <a:ext cx="209692" cy="1418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5" name="Freeform 1119">
              <a:extLst>
                <a:ext uri="{FF2B5EF4-FFF2-40B4-BE49-F238E27FC236}">
                  <a16:creationId xmlns:a16="http://schemas.microsoft.com/office/drawing/2014/main" id="{1137F6C6-A7C9-9A4D-BCE3-048DB90EF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1029" y="3455381"/>
              <a:ext cx="195517" cy="29007"/>
            </a:xfrm>
            <a:custGeom>
              <a:avLst/>
              <a:gdLst>
                <a:gd name="T0" fmla="*/ 35620212 w 2528"/>
                <a:gd name="T1" fmla="*/ 0 h 455"/>
                <a:gd name="T2" fmla="*/ 608343257 w 2528"/>
                <a:gd name="T3" fmla="*/ 16582250 h 455"/>
                <a:gd name="T4" fmla="*/ 572256449 w 2528"/>
                <a:gd name="T5" fmla="*/ 16582250 h 455"/>
                <a:gd name="T6" fmla="*/ 0 w 2528"/>
                <a:gd name="T7" fmla="*/ 16582250 h 455"/>
                <a:gd name="T8" fmla="*/ 35620212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1120">
              <a:extLst>
                <a:ext uri="{FF2B5EF4-FFF2-40B4-BE49-F238E27FC236}">
                  <a16:creationId xmlns:a16="http://schemas.microsoft.com/office/drawing/2014/main" id="{7A0060E2-767D-1545-8656-29ED1A471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971" y="3455145"/>
              <a:ext cx="54275" cy="120745"/>
            </a:xfrm>
            <a:custGeom>
              <a:avLst/>
              <a:gdLst>
                <a:gd name="T0" fmla="*/ 142804406 w 702"/>
                <a:gd name="T1" fmla="*/ 0 h 1893"/>
                <a:gd name="T2" fmla="*/ 0 w 702"/>
                <a:gd name="T3" fmla="*/ 66174575 h 1893"/>
                <a:gd name="T4" fmla="*/ 35584530 w 702"/>
                <a:gd name="T5" fmla="*/ 66174575 h 1893"/>
                <a:gd name="T6" fmla="*/ 178855222 w 702"/>
                <a:gd name="T7" fmla="*/ 16607700 h 1893"/>
                <a:gd name="T8" fmla="*/ 142804406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1121">
              <a:extLst>
                <a:ext uri="{FF2B5EF4-FFF2-40B4-BE49-F238E27FC236}">
                  <a16:creationId xmlns:a16="http://schemas.microsoft.com/office/drawing/2014/main" id="{15790F5A-ABAC-8D49-A4F9-E2F576550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652" y="3476723"/>
              <a:ext cx="58489" cy="139375"/>
            </a:xfrm>
            <a:custGeom>
              <a:avLst/>
              <a:gdLst>
                <a:gd name="T0" fmla="*/ 179213623 w 756"/>
                <a:gd name="T1" fmla="*/ 0 h 2184"/>
                <a:gd name="T2" fmla="*/ 35656008 w 756"/>
                <a:gd name="T3" fmla="*/ 82904513 h 2184"/>
                <a:gd name="T4" fmla="*/ 0 w 756"/>
                <a:gd name="T5" fmla="*/ 82904513 h 2184"/>
                <a:gd name="T6" fmla="*/ 143090785 w 756"/>
                <a:gd name="T7" fmla="*/ 16632211 h 2184"/>
                <a:gd name="T8" fmla="*/ 179213623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1122">
              <a:extLst>
                <a:ext uri="{FF2B5EF4-FFF2-40B4-BE49-F238E27FC236}">
                  <a16:creationId xmlns:a16="http://schemas.microsoft.com/office/drawing/2014/main" id="{8898B7ED-5BCF-8C4E-B1AA-B82AD50FD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332" y="3569758"/>
              <a:ext cx="214545" cy="47048"/>
            </a:xfrm>
            <a:custGeom>
              <a:avLst/>
              <a:gdLst>
                <a:gd name="T0" fmla="*/ 35658648 w 2773"/>
                <a:gd name="T1" fmla="*/ 0 h 738"/>
                <a:gd name="T2" fmla="*/ 0 w 2773"/>
                <a:gd name="T3" fmla="*/ 16581742 h 738"/>
                <a:gd name="T4" fmla="*/ 573357470 w 2773"/>
                <a:gd name="T5" fmla="*/ 33163485 h 738"/>
                <a:gd name="T6" fmla="*/ 573357470 w 2773"/>
                <a:gd name="T7" fmla="*/ 16581742 h 738"/>
                <a:gd name="T8" fmla="*/ 35658648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1123">
              <a:extLst>
                <a:ext uri="{FF2B5EF4-FFF2-40B4-BE49-F238E27FC236}">
                  <a16:creationId xmlns:a16="http://schemas.microsoft.com/office/drawing/2014/main" id="{5A7F91EF-AD6B-D64E-B73E-C762D73A7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3165" y="3477902"/>
              <a:ext cx="54786" cy="139965"/>
            </a:xfrm>
            <a:custGeom>
              <a:avLst/>
              <a:gdLst>
                <a:gd name="T0" fmla="*/ 656550006 w 637"/>
                <a:gd name="T1" fmla="*/ 0 h 1659"/>
                <a:gd name="T2" fmla="*/ 656550006 w 637"/>
                <a:gd name="T3" fmla="*/ 0 h 1659"/>
                <a:gd name="T4" fmla="*/ 54716163 w 637"/>
                <a:gd name="T5" fmla="*/ 2147483646 h 1659"/>
                <a:gd name="T6" fmla="*/ 0 w 637"/>
                <a:gd name="T7" fmla="*/ 2147483646 h 1659"/>
                <a:gd name="T8" fmla="*/ 65655000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124">
              <a:extLst>
                <a:ext uri="{FF2B5EF4-FFF2-40B4-BE49-F238E27FC236}">
                  <a16:creationId xmlns:a16="http://schemas.microsoft.com/office/drawing/2014/main" id="{BBB1B153-2E6F-7246-9B11-B68D01DF6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588" y="3576007"/>
              <a:ext cx="190792" cy="46458"/>
            </a:xfrm>
            <a:custGeom>
              <a:avLst/>
              <a:gdLst>
                <a:gd name="T0" fmla="*/ 0 w 2216"/>
                <a:gd name="T1" fmla="*/ 0 h 550"/>
                <a:gd name="T2" fmla="*/ 54884212 w 2216"/>
                <a:gd name="T3" fmla="*/ 101852492 h 550"/>
                <a:gd name="T4" fmla="*/ 2147483646 w 2216"/>
                <a:gd name="T5" fmla="*/ 1017940055 h 550"/>
                <a:gd name="T6" fmla="*/ 2147483646 w 2216"/>
                <a:gd name="T7" fmla="*/ 865464562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01" name="Group 1125">
              <a:extLst>
                <a:ext uri="{FF2B5EF4-FFF2-40B4-BE49-F238E27FC236}">
                  <a16:creationId xmlns:a16="http://schemas.microsoft.com/office/drawing/2014/main" id="{57060979-075D-9D4D-B12E-DA0CCD4C6B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3395" y="3625649"/>
              <a:ext cx="64747" cy="27592"/>
              <a:chOff x="1740" y="2642"/>
              <a:chExt cx="752" cy="327"/>
            </a:xfrm>
          </p:grpSpPr>
          <p:sp>
            <p:nvSpPr>
              <p:cNvPr id="140" name="Freeform 1126">
                <a:extLst>
                  <a:ext uri="{FF2B5EF4-FFF2-40B4-BE49-F238E27FC236}">
                    <a16:creationId xmlns:a16="http://schemas.microsoft.com/office/drawing/2014/main" id="{8DFFF656-1361-C546-8336-177F79E46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1" name="Freeform 1127">
                <a:extLst>
                  <a:ext uri="{FF2B5EF4-FFF2-40B4-BE49-F238E27FC236}">
                    <a16:creationId xmlns:a16="http://schemas.microsoft.com/office/drawing/2014/main" id="{60C6C6B3-72DE-664B-B4DE-3C04B0C5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1128">
                <a:extLst>
                  <a:ext uri="{FF2B5EF4-FFF2-40B4-BE49-F238E27FC236}">
                    <a16:creationId xmlns:a16="http://schemas.microsoft.com/office/drawing/2014/main" id="{0D48292A-917D-D046-A974-043CEE5A4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3" name="Freeform 1129">
                <a:extLst>
                  <a:ext uri="{FF2B5EF4-FFF2-40B4-BE49-F238E27FC236}">
                    <a16:creationId xmlns:a16="http://schemas.microsoft.com/office/drawing/2014/main" id="{DB6BAAEB-BADD-0A4F-8A9D-D72AFCA99A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4" name="Freeform 1130">
                <a:extLst>
                  <a:ext uri="{FF2B5EF4-FFF2-40B4-BE49-F238E27FC236}">
                    <a16:creationId xmlns:a16="http://schemas.microsoft.com/office/drawing/2014/main" id="{05D5969F-F3B9-414D-975E-A6700098F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5" name="Freeform 1131">
                <a:extLst>
                  <a:ext uri="{FF2B5EF4-FFF2-40B4-BE49-F238E27FC236}">
                    <a16:creationId xmlns:a16="http://schemas.microsoft.com/office/drawing/2014/main" id="{41BB174D-6019-384D-A5AC-1B4D92D93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" name="Freeform 1132">
              <a:extLst>
                <a:ext uri="{FF2B5EF4-FFF2-40B4-BE49-F238E27FC236}">
                  <a16:creationId xmlns:a16="http://schemas.microsoft.com/office/drawing/2014/main" id="{F8739864-4836-E447-8FC8-5886923FF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243" y="3629776"/>
              <a:ext cx="78411" cy="60608"/>
            </a:xfrm>
            <a:custGeom>
              <a:avLst/>
              <a:gdLst>
                <a:gd name="T0" fmla="*/ 39250883 w 990"/>
                <a:gd name="T1" fmla="*/ 342828616 h 792"/>
                <a:gd name="T2" fmla="*/ 354255671 w 990"/>
                <a:gd name="T3" fmla="*/ 0 h 792"/>
                <a:gd name="T4" fmla="*/ 354255671 w 990"/>
                <a:gd name="T5" fmla="*/ 34504242 h 792"/>
                <a:gd name="T6" fmla="*/ 0 w 990"/>
                <a:gd name="T7" fmla="*/ 342828616 h 792"/>
                <a:gd name="T8" fmla="*/ 39250883 w 990"/>
                <a:gd name="T9" fmla="*/ 342828616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133">
              <a:extLst>
                <a:ext uri="{FF2B5EF4-FFF2-40B4-BE49-F238E27FC236}">
                  <a16:creationId xmlns:a16="http://schemas.microsoft.com/office/drawing/2014/main" id="{C59CADF3-CD09-FB48-A672-C2C50B66C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129" y="3634611"/>
              <a:ext cx="200625" cy="55302"/>
            </a:xfrm>
            <a:custGeom>
              <a:avLst/>
              <a:gdLst>
                <a:gd name="T0" fmla="*/ 39302216 w 2532"/>
                <a:gd name="T1" fmla="*/ 0 h 723"/>
                <a:gd name="T2" fmla="*/ 39302216 w 2532"/>
                <a:gd name="T3" fmla="*/ 0 h 723"/>
                <a:gd name="T4" fmla="*/ 867084690 w 2532"/>
                <a:gd name="T5" fmla="*/ 307891170 h 723"/>
                <a:gd name="T6" fmla="*/ 867084690 w 2532"/>
                <a:gd name="T7" fmla="*/ 342351506 h 723"/>
                <a:gd name="T8" fmla="*/ 0 w 2532"/>
                <a:gd name="T9" fmla="*/ 34009889 h 723"/>
                <a:gd name="T10" fmla="*/ 39302216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134">
              <a:extLst>
                <a:ext uri="{FF2B5EF4-FFF2-40B4-BE49-F238E27FC236}">
                  <a16:creationId xmlns:a16="http://schemas.microsoft.com/office/drawing/2014/main" id="{628AB6FD-35F6-0345-BD13-22EAAF9EC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257" y="3624470"/>
              <a:ext cx="2171" cy="11202"/>
            </a:xfrm>
            <a:custGeom>
              <a:avLst/>
              <a:gdLst>
                <a:gd name="T0" fmla="*/ 48903362 w 26"/>
                <a:gd name="T1" fmla="*/ 33634500 h 147"/>
                <a:gd name="T2" fmla="*/ 48903362 w 26"/>
                <a:gd name="T3" fmla="*/ 67263209 h 147"/>
                <a:gd name="T4" fmla="*/ 0 w 26"/>
                <a:gd name="T5" fmla="*/ 67263209 h 147"/>
                <a:gd name="T6" fmla="*/ 48903362 w 26"/>
                <a:gd name="T7" fmla="*/ 0 h 147"/>
                <a:gd name="T8" fmla="*/ 48903362 w 26"/>
                <a:gd name="T9" fmla="*/ 3363450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135">
              <a:extLst>
                <a:ext uri="{FF2B5EF4-FFF2-40B4-BE49-F238E27FC236}">
                  <a16:creationId xmlns:a16="http://schemas.microsoft.com/office/drawing/2014/main" id="{76529D44-B4FD-DE4D-812E-E461A0FCC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384" y="3578837"/>
              <a:ext cx="93225" cy="46340"/>
            </a:xfrm>
            <a:custGeom>
              <a:avLst/>
              <a:gdLst>
                <a:gd name="T0" fmla="*/ 395043791 w 1176"/>
                <a:gd name="T1" fmla="*/ 0 h 606"/>
                <a:gd name="T2" fmla="*/ 0 w 1176"/>
                <a:gd name="T3" fmla="*/ 273654982 h 606"/>
                <a:gd name="T4" fmla="*/ 39357994 w 1176"/>
                <a:gd name="T5" fmla="*/ 273654982 h 606"/>
                <a:gd name="T6" fmla="*/ 395043791 w 1176"/>
                <a:gd name="T7" fmla="*/ 33985420 h 606"/>
                <a:gd name="T8" fmla="*/ 39504379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136">
              <a:extLst>
                <a:ext uri="{FF2B5EF4-FFF2-40B4-BE49-F238E27FC236}">
                  <a16:creationId xmlns:a16="http://schemas.microsoft.com/office/drawing/2014/main" id="{44CD9A89-0E3B-2C40-8436-71B7526BA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642" y="3626829"/>
              <a:ext cx="190281" cy="53180"/>
            </a:xfrm>
            <a:custGeom>
              <a:avLst/>
              <a:gdLst>
                <a:gd name="T0" fmla="*/ 31829833 w 2532"/>
                <a:gd name="T1" fmla="*/ 0 h 723"/>
                <a:gd name="T2" fmla="*/ 31829833 w 2532"/>
                <a:gd name="T3" fmla="*/ 0 h 723"/>
                <a:gd name="T4" fmla="*/ 382827787 w 2532"/>
                <a:gd name="T5" fmla="*/ 175498781 h 723"/>
                <a:gd name="T6" fmla="*/ 382827787 w 2532"/>
                <a:gd name="T7" fmla="*/ 175498781 h 723"/>
                <a:gd name="T8" fmla="*/ 0 w 2532"/>
                <a:gd name="T9" fmla="*/ 29448186 h 723"/>
                <a:gd name="T10" fmla="*/ 31829833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137">
              <a:extLst>
                <a:ext uri="{FF2B5EF4-FFF2-40B4-BE49-F238E27FC236}">
                  <a16:creationId xmlns:a16="http://schemas.microsoft.com/office/drawing/2014/main" id="{92BF681C-02FC-8F49-A2CD-8F3446ECE5D3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00668" y="3623055"/>
              <a:ext cx="77645" cy="5506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302641137 h 723"/>
                <a:gd name="T6" fmla="*/ 0 w 2532"/>
                <a:gd name="T7" fmla="*/ 302641137 h 723"/>
                <a:gd name="T8" fmla="*/ 0 w 2532"/>
                <a:gd name="T9" fmla="*/ 33575256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94" name="Group 693">
            <a:extLst>
              <a:ext uri="{FF2B5EF4-FFF2-40B4-BE49-F238E27FC236}">
                <a16:creationId xmlns:a16="http://schemas.microsoft.com/office/drawing/2014/main" id="{14715B6C-9A50-FE4B-A8D2-1E669BF891E3}"/>
              </a:ext>
            </a:extLst>
          </p:cNvPr>
          <p:cNvGrpSpPr/>
          <p:nvPr/>
        </p:nvGrpSpPr>
        <p:grpSpPr>
          <a:xfrm>
            <a:off x="7803435" y="3325424"/>
            <a:ext cx="347997" cy="396620"/>
            <a:chOff x="7797061" y="3296104"/>
            <a:chExt cx="347997" cy="396620"/>
          </a:xfrm>
        </p:grpSpPr>
        <p:pic>
          <p:nvPicPr>
            <p:cNvPr id="113" name="Picture 571" descr="fridge2.png">
              <a:extLst>
                <a:ext uri="{FF2B5EF4-FFF2-40B4-BE49-F238E27FC236}">
                  <a16:creationId xmlns:a16="http://schemas.microsoft.com/office/drawing/2014/main" id="{29DD0F98-F93B-0145-A925-F4125ED49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825" y="3355697"/>
              <a:ext cx="189578" cy="337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4" name="Picture 1115" descr="antenna_stylized">
              <a:extLst>
                <a:ext uri="{FF2B5EF4-FFF2-40B4-BE49-F238E27FC236}">
                  <a16:creationId xmlns:a16="http://schemas.microsoft.com/office/drawing/2014/main" id="{C1A64F68-4D16-AE4F-AB60-09D2C0CF0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061" y="3296104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Peer-to-peer </a:t>
            </a:r>
            <a:r>
              <a:rPr lang="en-US" altLang="en-US" sz="3600" dirty="0">
                <a:ea typeface="ＭＳ Ｐゴシック" panose="020B0600070205080204" pitchFamily="34" charset="-128"/>
              </a:rPr>
              <a:t>(P2P)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rchitecture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664326" y="1290326"/>
            <a:ext cx="606784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altLang="en-US" i="1" dirty="0">
                <a:ea typeface="ＭＳ Ｐゴシック" panose="020B0600070205080204" pitchFamily="34" charset="-128"/>
              </a:rPr>
              <a:t>no</a:t>
            </a:r>
            <a:r>
              <a:rPr lang="en-US" altLang="en-US" dirty="0">
                <a:ea typeface="ＭＳ Ｐゴシック" panose="020B0600070205080204" pitchFamily="34" charset="-128"/>
              </a:rPr>
              <a:t> always-on server</a:t>
            </a:r>
          </a:p>
          <a:p>
            <a:pPr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arbitrary end systems directly communicate</a:t>
            </a:r>
          </a:p>
          <a:p>
            <a:pPr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peers request service from other peers, provide service in return to other peers</a:t>
            </a:r>
          </a:p>
          <a:p>
            <a:pPr marL="582613" lvl="1" indent="-225425"/>
            <a:r>
              <a:rPr lang="en-US" altLang="en-US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self scalability</a:t>
            </a:r>
            <a:r>
              <a:rPr lang="en-US" altLang="en-US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 – new peers bring new service capacity, and new service demands</a:t>
            </a:r>
          </a:p>
          <a:p>
            <a:pPr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peers are intermittently connected and change IP addresses</a:t>
            </a:r>
          </a:p>
          <a:p>
            <a:pPr lvl="1">
              <a:spcBef>
                <a:spcPts val="4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complex management</a:t>
            </a:r>
          </a:p>
          <a:p>
            <a:pPr>
              <a:spcBef>
                <a:spcPts val="400"/>
              </a:spcBef>
            </a:pPr>
            <a:r>
              <a:rPr lang="en-US" dirty="0"/>
              <a:t>examples: </a:t>
            </a:r>
            <a:r>
              <a:rPr lang="en-US" sz="2400" dirty="0"/>
              <a:t>P2P file sharing (BitTorrent), streaming (</a:t>
            </a:r>
            <a:r>
              <a:rPr lang="en-US" sz="2400" dirty="0" err="1"/>
              <a:t>KanKan</a:t>
            </a:r>
            <a:r>
              <a:rPr lang="en-US" sz="2400" dirty="0"/>
              <a:t>), VoIP (Skype)</a:t>
            </a:r>
            <a:endParaRPr lang="en-US" dirty="0"/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575" name="Rectangle 574">
            <a:extLst>
              <a:ext uri="{FF2B5EF4-FFF2-40B4-BE49-F238E27FC236}">
                <a16:creationId xmlns:a16="http://schemas.microsoft.com/office/drawing/2014/main" id="{2DA99646-DBA9-0746-9A79-29EAA25D43FE}"/>
              </a:ext>
            </a:extLst>
          </p:cNvPr>
          <p:cNvSpPr/>
          <p:nvPr/>
        </p:nvSpPr>
        <p:spPr>
          <a:xfrm>
            <a:off x="6747501" y="1488461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F227275-E754-4D43-889C-5A2BD4A21205}"/>
              </a:ext>
            </a:extLst>
          </p:cNvPr>
          <p:cNvGrpSpPr/>
          <p:nvPr/>
        </p:nvGrpSpPr>
        <p:grpSpPr>
          <a:xfrm>
            <a:off x="7680324" y="1814171"/>
            <a:ext cx="1991221" cy="4482411"/>
            <a:chOff x="7680324" y="1814171"/>
            <a:chExt cx="1991221" cy="4482411"/>
          </a:xfrm>
        </p:grpSpPr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Line 913">
              <a:extLst>
                <a:ext uri="{FF2B5EF4-FFF2-40B4-BE49-F238E27FC236}">
                  <a16:creationId xmlns:a16="http://schemas.microsoft.com/office/drawing/2014/main" id="{47A3D5AF-94CC-B24F-922A-C603CC0A5A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353326" y="2438326"/>
              <a:ext cx="498897" cy="1114752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2" name="Line 911">
              <a:extLst>
                <a:ext uri="{FF2B5EF4-FFF2-40B4-BE49-F238E27FC236}">
                  <a16:creationId xmlns:a16="http://schemas.microsoft.com/office/drawing/2014/main" id="{8E6A54E5-62F1-544B-AE41-5137E62BFC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71176" y="2321758"/>
              <a:ext cx="1187" cy="2793530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1E120312-45B0-4C42-82FC-F180847C8246}"/>
                </a:ext>
              </a:extLst>
            </p:cNvPr>
            <p:cNvSpPr/>
            <p:nvPr/>
          </p:nvSpPr>
          <p:spPr>
            <a:xfrm>
              <a:off x="8703904" y="194341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05394771-B526-F445-85E3-3C2DA3BC4892}"/>
                </a:ext>
              </a:extLst>
            </p:cNvPr>
            <p:cNvSpPr/>
            <p:nvPr/>
          </p:nvSpPr>
          <p:spPr>
            <a:xfrm>
              <a:off x="8013358" y="344089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01400376-9630-4440-8893-6D129686EE19}"/>
                </a:ext>
              </a:extLst>
            </p:cNvPr>
            <p:cNvSpPr/>
            <p:nvPr/>
          </p:nvSpPr>
          <p:spPr>
            <a:xfrm>
              <a:off x="9059242" y="5786513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Line 913">
              <a:extLst>
                <a:ext uri="{FF2B5EF4-FFF2-40B4-BE49-F238E27FC236}">
                  <a16:creationId xmlns:a16="http://schemas.microsoft.com/office/drawing/2014/main" id="{4FC33EFC-28C4-404D-91B5-F7C18E706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43664" y="2462348"/>
              <a:ext cx="228982" cy="3299611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0" name="Line 913">
              <a:extLst>
                <a:ext uri="{FF2B5EF4-FFF2-40B4-BE49-F238E27FC236}">
                  <a16:creationId xmlns:a16="http://schemas.microsoft.com/office/drawing/2014/main" id="{7602507B-BECA-7042-893E-42D6FF9E5D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85044" y="3911282"/>
              <a:ext cx="764880" cy="1866664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9" name="Group 652">
            <a:extLst>
              <a:ext uri="{FF2B5EF4-FFF2-40B4-BE49-F238E27FC236}">
                <a16:creationId xmlns:a16="http://schemas.microsoft.com/office/drawing/2014/main" id="{F4E63F52-683B-8244-A48E-D8CF833CC085}"/>
              </a:ext>
            </a:extLst>
          </p:cNvPr>
          <p:cNvGrpSpPr>
            <a:grpSpLocks/>
          </p:cNvGrpSpPr>
          <p:nvPr/>
        </p:nvGrpSpPr>
        <p:grpSpPr bwMode="auto">
          <a:xfrm>
            <a:off x="7750224" y="1859725"/>
            <a:ext cx="415925" cy="385763"/>
            <a:chOff x="2751" y="1851"/>
            <a:chExt cx="462" cy="478"/>
          </a:xfrm>
        </p:grpSpPr>
        <p:pic>
          <p:nvPicPr>
            <p:cNvPr id="359" name="Picture 653" descr="iphone_stylized_small">
              <a:extLst>
                <a:ext uri="{FF2B5EF4-FFF2-40B4-BE49-F238E27FC236}">
                  <a16:creationId xmlns:a16="http://schemas.microsoft.com/office/drawing/2014/main" id="{EDF1EC93-A6E5-964F-B0D6-EE56B282AE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0" name="Picture 654" descr="antenna_radiation_stylized">
              <a:extLst>
                <a:ext uri="{FF2B5EF4-FFF2-40B4-BE49-F238E27FC236}">
                  <a16:creationId xmlns:a16="http://schemas.microsoft.com/office/drawing/2014/main" id="{0A17C594-505E-6F41-AEEB-272A31DFD2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8" name="Group 1139">
            <a:extLst>
              <a:ext uri="{FF2B5EF4-FFF2-40B4-BE49-F238E27FC236}">
                <a16:creationId xmlns:a16="http://schemas.microsoft.com/office/drawing/2014/main" id="{904B7C12-C509-8641-BB63-56DEDB95F95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91996" y="3567143"/>
            <a:ext cx="359261" cy="342045"/>
            <a:chOff x="2839" y="3501"/>
            <a:chExt cx="755" cy="803"/>
          </a:xfrm>
        </p:grpSpPr>
        <p:pic>
          <p:nvPicPr>
            <p:cNvPr id="138" name="Picture 1140" descr="desktop_computer_stylized_medium">
              <a:extLst>
                <a:ext uri="{FF2B5EF4-FFF2-40B4-BE49-F238E27FC236}">
                  <a16:creationId xmlns:a16="http://schemas.microsoft.com/office/drawing/2014/main" id="{BDC7F552-21C9-C942-90FF-0162099A3D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" name="Freeform 1141">
              <a:extLst>
                <a:ext uri="{FF2B5EF4-FFF2-40B4-BE49-F238E27FC236}">
                  <a16:creationId xmlns:a16="http://schemas.microsoft.com/office/drawing/2014/main" id="{654B43BA-608E-5D4D-B11B-71762CFBE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87" name="Group 590">
            <a:extLst>
              <a:ext uri="{FF2B5EF4-FFF2-40B4-BE49-F238E27FC236}">
                <a16:creationId xmlns:a16="http://schemas.microsoft.com/office/drawing/2014/main" id="{B2AAF0C3-BD73-634D-B492-B7CCF9735ED5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773981" y="5281060"/>
            <a:ext cx="345630" cy="320302"/>
            <a:chOff x="2839" y="3501"/>
            <a:chExt cx="755" cy="803"/>
          </a:xfrm>
        </p:grpSpPr>
        <p:pic>
          <p:nvPicPr>
            <p:cNvPr id="488" name="Picture 591" descr="desktop_computer_stylized_medium">
              <a:extLst>
                <a:ext uri="{FF2B5EF4-FFF2-40B4-BE49-F238E27FC236}">
                  <a16:creationId xmlns:a16="http://schemas.microsoft.com/office/drawing/2014/main" id="{1B000E5D-AA79-9741-93EF-69776E79DC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9" name="Freeform 592">
              <a:extLst>
                <a:ext uri="{FF2B5EF4-FFF2-40B4-BE49-F238E27FC236}">
                  <a16:creationId xmlns:a16="http://schemas.microsoft.com/office/drawing/2014/main" id="{E285DBFE-A1C0-DE49-94FA-3F8D49F9A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11" name="Slide Number Placeholder 2">
            <a:extLst>
              <a:ext uri="{FF2B5EF4-FFF2-40B4-BE49-F238E27FC236}">
                <a16:creationId xmlns:a16="http://schemas.microsoft.com/office/drawing/2014/main" id="{033BFF8E-A045-F641-9334-CFBF85BE3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3449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9035B-463A-1E40-A130-AE9AA3E37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Introduction: 1-</a:t>
            </a:r>
            <a:fld id="{C4204591-24BD-A542-B9D5-F8D8A88D2FEE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File distribution: client-server vs P2P</a:t>
            </a:r>
            <a:endParaRPr lang="en-US" sz="4400" dirty="0"/>
          </a:p>
        </p:txBody>
      </p:sp>
      <p:sp>
        <p:nvSpPr>
          <p:cNvPr id="613" name="Rectangle 3">
            <a:extLst>
              <a:ext uri="{FF2B5EF4-FFF2-40B4-BE49-F238E27FC236}">
                <a16:creationId xmlns:a16="http://schemas.microsoft.com/office/drawing/2014/main" id="{D33C12FB-7815-3541-8A29-9A4570C91901}"/>
              </a:ext>
            </a:extLst>
          </p:cNvPr>
          <p:cNvSpPr txBox="1">
            <a:spLocks noChangeArrowheads="1"/>
          </p:cNvSpPr>
          <p:nvPr/>
        </p:nvSpPr>
        <p:spPr>
          <a:xfrm>
            <a:off x="863043" y="1302088"/>
            <a:ext cx="10515600" cy="1296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8013" indent="-542925">
              <a:buFont typeface="Wingdings" pitchFamily="2" charset="2"/>
              <a:buNone/>
            </a:pPr>
            <a:r>
              <a:rPr lang="en-US" altLang="en-US" sz="3200" i="1" u="sng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Q</a:t>
            </a:r>
            <a:r>
              <a:rPr lang="en-US" altLang="en-US" sz="32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:</a:t>
            </a:r>
            <a:r>
              <a:rPr lang="en-US" altLang="en-US" sz="3200" dirty="0">
                <a:ea typeface="ＭＳ Ｐゴシック" panose="020B0600070205080204" pitchFamily="34" charset="-128"/>
              </a:rPr>
              <a:t> how much time to distribute file (size </a:t>
            </a:r>
            <a:r>
              <a:rPr lang="en-US" altLang="en-US" sz="3200" i="1" dirty="0">
                <a:ea typeface="ＭＳ Ｐゴシック" panose="020B0600070205080204" pitchFamily="34" charset="-128"/>
              </a:rPr>
              <a:t>F</a:t>
            </a:r>
            <a:r>
              <a:rPr lang="en-US" altLang="en-US" sz="3200" dirty="0">
                <a:ea typeface="ＭＳ Ｐゴシック" panose="020B0600070205080204" pitchFamily="34" charset="-128"/>
              </a:rPr>
              <a:t>) from one server to  </a:t>
            </a:r>
            <a:r>
              <a:rPr lang="en-US" altLang="en-US" sz="3200" i="1" dirty="0">
                <a:ea typeface="ＭＳ Ｐゴシック" panose="020B0600070205080204" pitchFamily="34" charset="-128"/>
              </a:rPr>
              <a:t>N  peers</a:t>
            </a:r>
            <a:r>
              <a:rPr lang="en-US" altLang="en-US" sz="3200" dirty="0">
                <a:ea typeface="ＭＳ Ｐゴシック" panose="020B0600070205080204" pitchFamily="34" charset="-128"/>
              </a:rPr>
              <a:t>?</a:t>
            </a:r>
          </a:p>
          <a:p>
            <a:pPr marL="858838" lvl="1" indent="-238125"/>
            <a:r>
              <a:rPr lang="en-US" altLang="en-US" dirty="0">
                <a:ea typeface="ＭＳ Ｐゴシック" panose="020B0600070205080204" pitchFamily="34" charset="-128"/>
              </a:rPr>
              <a:t>peer upload/download capacity is limited resource</a:t>
            </a:r>
          </a:p>
        </p:txBody>
      </p:sp>
      <p:sp>
        <p:nvSpPr>
          <p:cNvPr id="749" name="Freeform 4">
            <a:extLst>
              <a:ext uri="{FF2B5EF4-FFF2-40B4-BE49-F238E27FC236}">
                <a16:creationId xmlns:a16="http://schemas.microsoft.com/office/drawing/2014/main" id="{5781B526-D87C-EC44-AD4E-445965AD662B}"/>
              </a:ext>
            </a:extLst>
          </p:cNvPr>
          <p:cNvSpPr>
            <a:spLocks/>
          </p:cNvSpPr>
          <p:nvPr/>
        </p:nvSpPr>
        <p:spPr bwMode="auto">
          <a:xfrm>
            <a:off x="4208462" y="4079079"/>
            <a:ext cx="3775075" cy="1755775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292"/>
              <a:gd name="T37" fmla="*/ 0 h 1255"/>
              <a:gd name="T38" fmla="*/ 1292 w 1292"/>
              <a:gd name="T39" fmla="*/ 1255 h 125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0" name="Line 14">
            <a:extLst>
              <a:ext uri="{FF2B5EF4-FFF2-40B4-BE49-F238E27FC236}">
                <a16:creationId xmlns:a16="http://schemas.microsoft.com/office/drawing/2014/main" id="{88305A7F-251D-B74C-8F8E-CCB1F71A8C69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3324" y="4042566"/>
            <a:ext cx="803275" cy="311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1" name="Text Box 15">
            <a:extLst>
              <a:ext uri="{FF2B5EF4-FFF2-40B4-BE49-F238E27FC236}">
                <a16:creationId xmlns:a16="http://schemas.microsoft.com/office/drawing/2014/main" id="{B8157757-C95F-CB42-9942-11A4F3D25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7487" y="3840954"/>
            <a:ext cx="4122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s</a:t>
            </a:r>
          </a:p>
        </p:txBody>
      </p:sp>
      <p:sp>
        <p:nvSpPr>
          <p:cNvPr id="752" name="Line 39">
            <a:extLst>
              <a:ext uri="{FF2B5EF4-FFF2-40B4-BE49-F238E27FC236}">
                <a16:creationId xmlns:a16="http://schemas.microsoft.com/office/drawing/2014/main" id="{33B391C4-AA6E-EF49-929E-18C688BE0299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0412" y="4953791"/>
            <a:ext cx="1016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3" name="Line 40">
            <a:extLst>
              <a:ext uri="{FF2B5EF4-FFF2-40B4-BE49-F238E27FC236}">
                <a16:creationId xmlns:a16="http://schemas.microsoft.com/office/drawing/2014/main" id="{55D5EF82-1A60-6045-9491-ACB495A754F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55974" y="5101429"/>
            <a:ext cx="10033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4" name="Text Box 41">
            <a:extLst>
              <a:ext uri="{FF2B5EF4-FFF2-40B4-BE49-F238E27FC236}">
                <a16:creationId xmlns:a16="http://schemas.microsoft.com/office/drawing/2014/main" id="{551344A9-80D5-6B4D-8C5F-1C743F9C4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9337" y="4564854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N</a:t>
            </a:r>
          </a:p>
        </p:txBody>
      </p:sp>
      <p:sp>
        <p:nvSpPr>
          <p:cNvPr id="755" name="Text Box 42">
            <a:extLst>
              <a:ext uri="{FF2B5EF4-FFF2-40B4-BE49-F238E27FC236}">
                <a16:creationId xmlns:a16="http://schemas.microsoft.com/office/drawing/2014/main" id="{DA13FA8F-3C26-0B46-A3A1-BC7065C4DD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0287" y="5079204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d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N</a:t>
            </a:r>
          </a:p>
        </p:txBody>
      </p:sp>
      <p:sp>
        <p:nvSpPr>
          <p:cNvPr id="756" name="Text Box 43">
            <a:extLst>
              <a:ext uri="{FF2B5EF4-FFF2-40B4-BE49-F238E27FC236}">
                <a16:creationId xmlns:a16="http://schemas.microsoft.com/office/drawing/2014/main" id="{1E15BC0C-6AFB-CF4C-B899-707280EA4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0224" y="4063204"/>
            <a:ext cx="117316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server</a:t>
            </a:r>
            <a:endParaRPr kumimoji="0" lang="en-US" altLang="en-US" b="0" i="0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7" name="Text Box 44">
            <a:extLst>
              <a:ext uri="{FF2B5EF4-FFF2-40B4-BE49-F238E27FC236}">
                <a16:creationId xmlns:a16="http://schemas.microsoft.com/office/drawing/2014/main" id="{B744D31B-0064-CC4C-813B-2342EBCCC1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5759" y="4590254"/>
            <a:ext cx="283443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network (with abundant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 bandwidth)</a:t>
            </a:r>
          </a:p>
        </p:txBody>
      </p:sp>
      <p:sp>
        <p:nvSpPr>
          <p:cNvPr id="758" name="Text Box 47">
            <a:extLst>
              <a:ext uri="{FF2B5EF4-FFF2-40B4-BE49-F238E27FC236}">
                <a16:creationId xmlns:a16="http://schemas.microsoft.com/office/drawing/2014/main" id="{3CFD7627-4852-C14C-83FC-5338E04E2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8049" y="3815554"/>
            <a:ext cx="13970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file, size F</a:t>
            </a:r>
            <a:endParaRPr kumimoji="0" lang="en-US" altLang="en-US" sz="1800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59" name="Text Box 49">
            <a:extLst>
              <a:ext uri="{FF2B5EF4-FFF2-40B4-BE49-F238E27FC236}">
                <a16:creationId xmlns:a16="http://schemas.microsoft.com/office/drawing/2014/main" id="{59DA6353-13D5-E042-BEEE-6FF767E86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8953" y="2641737"/>
            <a:ext cx="248651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u</a:t>
            </a:r>
            <a:r>
              <a:rPr kumimoji="0" lang="en-US" altLang="en-US" sz="2400" b="1" i="1" u="none" strike="noStrike" kern="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s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 server upload capacity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</a:endParaRPr>
          </a:p>
        </p:txBody>
      </p:sp>
      <p:sp>
        <p:nvSpPr>
          <p:cNvPr id="760" name="Text Box 50">
            <a:extLst>
              <a:ext uri="{FF2B5EF4-FFF2-40B4-BE49-F238E27FC236}">
                <a16:creationId xmlns:a16="http://schemas.microsoft.com/office/drawing/2014/main" id="{51F84BDF-7DCA-0A43-ACDB-9BE7083915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1024" y="5482429"/>
            <a:ext cx="259080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1" i="1" u="none" strike="noStrike" kern="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u</a:t>
            </a:r>
            <a:r>
              <a:rPr kumimoji="0" lang="en-US" altLang="en-US" sz="2400" b="1" i="1" u="none" strike="noStrike" kern="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i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 peer </a:t>
            </a:r>
            <a:r>
              <a:rPr kumimoji="0" lang="en-US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i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 upload capacity</a:t>
            </a:r>
          </a:p>
        </p:txBody>
      </p:sp>
      <p:sp>
        <p:nvSpPr>
          <p:cNvPr id="761" name="Text Box 51">
            <a:extLst>
              <a:ext uri="{FF2B5EF4-FFF2-40B4-BE49-F238E27FC236}">
                <a16:creationId xmlns:a16="http://schemas.microsoft.com/office/drawing/2014/main" id="{A5D79A43-11C7-6349-BEB0-7438447D9B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63868" y="3463243"/>
            <a:ext cx="274320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d</a:t>
            </a:r>
            <a:r>
              <a:rPr kumimoji="0" lang="en-US" altLang="en-US" sz="2400" b="1" i="1" u="none" strike="noStrike" kern="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i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 peer </a:t>
            </a:r>
            <a:r>
              <a:rPr kumimoji="0" lang="en-US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i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</a:rPr>
              <a:t> download capacity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</a:endParaRPr>
          </a:p>
        </p:txBody>
      </p:sp>
      <p:sp>
        <p:nvSpPr>
          <p:cNvPr id="762" name="AutoShape 327">
            <a:extLst>
              <a:ext uri="{FF2B5EF4-FFF2-40B4-BE49-F238E27FC236}">
                <a16:creationId xmlns:a16="http://schemas.microsoft.com/office/drawing/2014/main" id="{369AE872-BFBD-8443-A484-E1FE4F07BC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7637" y="3261516"/>
            <a:ext cx="592137" cy="581025"/>
          </a:xfrm>
          <a:prstGeom prst="can">
            <a:avLst>
              <a:gd name="adj" fmla="val 20218"/>
            </a:avLst>
          </a:prstGeom>
          <a:gradFill rotWithShape="1">
            <a:gsLst>
              <a:gs pos="0">
                <a:srgbClr val="000099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763" name="Group 76">
            <a:extLst>
              <a:ext uri="{FF2B5EF4-FFF2-40B4-BE49-F238E27FC236}">
                <a16:creationId xmlns:a16="http://schemas.microsoft.com/office/drawing/2014/main" id="{1E070762-6E91-C249-87E6-742CA28F4553}"/>
              </a:ext>
            </a:extLst>
          </p:cNvPr>
          <p:cNvGrpSpPr>
            <a:grpSpLocks/>
          </p:cNvGrpSpPr>
          <p:nvPr/>
        </p:nvGrpSpPr>
        <p:grpSpPr bwMode="auto">
          <a:xfrm>
            <a:off x="5422899" y="3539329"/>
            <a:ext cx="2138363" cy="903287"/>
            <a:chOff x="2204" y="2030"/>
            <a:chExt cx="1347" cy="774"/>
          </a:xfrm>
        </p:grpSpPr>
        <p:sp>
          <p:nvSpPr>
            <p:cNvPr id="764" name="Text Box 19">
              <a:extLst>
                <a:ext uri="{FF2B5EF4-FFF2-40B4-BE49-F238E27FC236}">
                  <a16:creationId xmlns:a16="http://schemas.microsoft.com/office/drawing/2014/main" id="{616B15BE-44B0-0344-B31F-91A938627F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56" y="2271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u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2</a:t>
              </a:r>
            </a:p>
          </p:txBody>
        </p:sp>
        <p:sp>
          <p:nvSpPr>
            <p:cNvPr id="765" name="Line 22">
              <a:extLst>
                <a:ext uri="{FF2B5EF4-FFF2-40B4-BE49-F238E27FC236}">
                  <a16:creationId xmlns:a16="http://schemas.microsoft.com/office/drawing/2014/main" id="{468AACC5-62A5-624B-8074-C32AC02B5E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7" y="2133"/>
              <a:ext cx="200" cy="6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66" name="Line 23">
              <a:extLst>
                <a:ext uri="{FF2B5EF4-FFF2-40B4-BE49-F238E27FC236}">
                  <a16:creationId xmlns:a16="http://schemas.microsoft.com/office/drawing/2014/main" id="{6ADDCF08-0E06-944A-88C1-8C3B5B0B51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82" y="2141"/>
              <a:ext cx="208" cy="6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67" name="Text Box 24">
              <a:extLst>
                <a:ext uri="{FF2B5EF4-FFF2-40B4-BE49-F238E27FC236}">
                  <a16:creationId xmlns:a16="http://schemas.microsoft.com/office/drawing/2014/main" id="{0F3475ED-2A92-4E41-84C3-7C019E7EFE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7" y="2332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d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2</a:t>
              </a:r>
            </a:p>
          </p:txBody>
        </p:sp>
        <p:sp>
          <p:nvSpPr>
            <p:cNvPr id="768" name="Text Box 19">
              <a:extLst>
                <a:ext uri="{FF2B5EF4-FFF2-40B4-BE49-F238E27FC236}">
                  <a16:creationId xmlns:a16="http://schemas.microsoft.com/office/drawing/2014/main" id="{0B070290-50F4-544A-8EB8-39FD5D7075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04" y="2167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u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1</a:t>
              </a:r>
            </a:p>
          </p:txBody>
        </p:sp>
        <p:sp>
          <p:nvSpPr>
            <p:cNvPr id="769" name="Line 22">
              <a:extLst>
                <a:ext uri="{FF2B5EF4-FFF2-40B4-BE49-F238E27FC236}">
                  <a16:creationId xmlns:a16="http://schemas.microsoft.com/office/drawing/2014/main" id="{EDD90978-FEC1-EC4A-9B82-FE08AA8821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45" y="2030"/>
              <a:ext cx="200" cy="6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70" name="Line 23">
              <a:extLst>
                <a:ext uri="{FF2B5EF4-FFF2-40B4-BE49-F238E27FC236}">
                  <a16:creationId xmlns:a16="http://schemas.microsoft.com/office/drawing/2014/main" id="{D06A7A37-85E1-7F49-8794-07F8D4C654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30" y="2038"/>
              <a:ext cx="208" cy="6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71" name="Text Box 24">
              <a:extLst>
                <a:ext uri="{FF2B5EF4-FFF2-40B4-BE49-F238E27FC236}">
                  <a16:creationId xmlns:a16="http://schemas.microsoft.com/office/drawing/2014/main" id="{EB274E98-7508-9441-B445-9BFA8D56FB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5" y="2229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d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rPr>
                <a:t>1</a:t>
              </a:r>
            </a:p>
          </p:txBody>
        </p:sp>
      </p:grpSp>
      <p:sp>
        <p:nvSpPr>
          <p:cNvPr id="772" name="Line 72">
            <a:extLst>
              <a:ext uri="{FF2B5EF4-FFF2-40B4-BE49-F238E27FC236}">
                <a16:creationId xmlns:a16="http://schemas.microsoft.com/office/drawing/2014/main" id="{47A84A96-E7A3-1843-B72F-6E2E41F4ECFC}"/>
              </a:ext>
            </a:extLst>
          </p:cNvPr>
          <p:cNvSpPr>
            <a:spLocks noChangeShapeType="1"/>
          </p:cNvSpPr>
          <p:nvPr/>
        </p:nvSpPr>
        <p:spPr bwMode="auto">
          <a:xfrm>
            <a:off x="7954962" y="4758529"/>
            <a:ext cx="116522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73" name="Line 73">
            <a:extLst>
              <a:ext uri="{FF2B5EF4-FFF2-40B4-BE49-F238E27FC236}">
                <a16:creationId xmlns:a16="http://schemas.microsoft.com/office/drawing/2014/main" id="{13604104-CB34-D540-BE37-408B7E70081B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2899" y="4910929"/>
            <a:ext cx="116522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74" name="Text Box 41">
            <a:extLst>
              <a:ext uri="{FF2B5EF4-FFF2-40B4-BE49-F238E27FC236}">
                <a16:creationId xmlns:a16="http://schemas.microsoft.com/office/drawing/2014/main" id="{6AECF13A-63DD-6440-9CEA-60EFAAE2D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5299" y="4347366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d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i</a:t>
            </a:r>
          </a:p>
        </p:txBody>
      </p:sp>
      <p:sp>
        <p:nvSpPr>
          <p:cNvPr id="775" name="Text Box 41">
            <a:extLst>
              <a:ext uri="{FF2B5EF4-FFF2-40B4-BE49-F238E27FC236}">
                <a16:creationId xmlns:a16="http://schemas.microsoft.com/office/drawing/2014/main" id="{B1B85AB8-3F48-6B40-9E0F-095E131ACC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9112" y="4880766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i</a:t>
            </a:r>
          </a:p>
        </p:txBody>
      </p:sp>
      <p:sp>
        <p:nvSpPr>
          <p:cNvPr id="776" name="Line 77">
            <a:extLst>
              <a:ext uri="{FF2B5EF4-FFF2-40B4-BE49-F238E27FC236}">
                <a16:creationId xmlns:a16="http://schemas.microsoft.com/office/drawing/2014/main" id="{04740FC7-F24A-9E49-ABD5-CC405E4D6CE3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9412" y="3223416"/>
            <a:ext cx="0" cy="6635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77" name="Line 78">
            <a:extLst>
              <a:ext uri="{FF2B5EF4-FFF2-40B4-BE49-F238E27FC236}">
                <a16:creationId xmlns:a16="http://schemas.microsoft.com/office/drawing/2014/main" id="{644C7641-7528-D04F-B35B-B86B81EEAE4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402637" y="4137816"/>
            <a:ext cx="369887" cy="414338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78" name="Line 79">
            <a:extLst>
              <a:ext uri="{FF2B5EF4-FFF2-40B4-BE49-F238E27FC236}">
                <a16:creationId xmlns:a16="http://schemas.microsoft.com/office/drawing/2014/main" id="{21210937-40A2-D945-A261-60D041388D1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432799" y="5083966"/>
            <a:ext cx="369888" cy="414338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779" name="Group 81">
            <a:extLst>
              <a:ext uri="{FF2B5EF4-FFF2-40B4-BE49-F238E27FC236}">
                <a16:creationId xmlns:a16="http://schemas.microsoft.com/office/drawing/2014/main" id="{70E00E57-2D7F-E34A-A62C-8B64AA1FAC60}"/>
              </a:ext>
            </a:extLst>
          </p:cNvPr>
          <p:cNvGrpSpPr>
            <a:grpSpLocks/>
          </p:cNvGrpSpPr>
          <p:nvPr/>
        </p:nvGrpSpPr>
        <p:grpSpPr bwMode="auto">
          <a:xfrm>
            <a:off x="3459162" y="3323429"/>
            <a:ext cx="465137" cy="803275"/>
            <a:chOff x="4140" y="429"/>
            <a:chExt cx="1425" cy="2396"/>
          </a:xfrm>
        </p:grpSpPr>
        <p:sp>
          <p:nvSpPr>
            <p:cNvPr id="780" name="Freeform 82">
              <a:extLst>
                <a:ext uri="{FF2B5EF4-FFF2-40B4-BE49-F238E27FC236}">
                  <a16:creationId xmlns:a16="http://schemas.microsoft.com/office/drawing/2014/main" id="{79E2F9B0-711F-DE4C-965B-924CC303B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81" name="Rectangle 83">
              <a:extLst>
                <a:ext uri="{FF2B5EF4-FFF2-40B4-BE49-F238E27FC236}">
                  <a16:creationId xmlns:a16="http://schemas.microsoft.com/office/drawing/2014/main" id="{F06DAE2F-17DE-D941-923C-E70BDCB41B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6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82" name="Freeform 84">
              <a:extLst>
                <a:ext uri="{FF2B5EF4-FFF2-40B4-BE49-F238E27FC236}">
                  <a16:creationId xmlns:a16="http://schemas.microsoft.com/office/drawing/2014/main" id="{946A9E21-9E85-934A-A686-0A8D135B2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83" name="Freeform 85">
              <a:extLst>
                <a:ext uri="{FF2B5EF4-FFF2-40B4-BE49-F238E27FC236}">
                  <a16:creationId xmlns:a16="http://schemas.microsoft.com/office/drawing/2014/main" id="{72BE6A9C-0FBC-364A-A7ED-A2A6F0179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84" name="Rectangle 86">
              <a:extLst>
                <a:ext uri="{FF2B5EF4-FFF2-40B4-BE49-F238E27FC236}">
                  <a16:creationId xmlns:a16="http://schemas.microsoft.com/office/drawing/2014/main" id="{6408A6CA-7347-8E43-98E8-BCFA04384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694"/>
              <a:ext cx="593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787" name="Group 87">
              <a:extLst>
                <a:ext uri="{FF2B5EF4-FFF2-40B4-BE49-F238E27FC236}">
                  <a16:creationId xmlns:a16="http://schemas.microsoft.com/office/drawing/2014/main" id="{3BB80181-EFB9-654A-9C2B-37611F58AC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822" name="AutoShape 88">
                <a:extLst>
                  <a:ext uri="{FF2B5EF4-FFF2-40B4-BE49-F238E27FC236}">
                    <a16:creationId xmlns:a16="http://schemas.microsoft.com/office/drawing/2014/main" id="{755E2639-6DC2-B445-8BA7-4A95A040D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8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824" name="AutoShape 89">
                <a:extLst>
                  <a:ext uri="{FF2B5EF4-FFF2-40B4-BE49-F238E27FC236}">
                    <a16:creationId xmlns:a16="http://schemas.microsoft.com/office/drawing/2014/main" id="{60B2F854-EFB8-E64E-8D27-5F6F8D396A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sp>
          <p:nvSpPr>
            <p:cNvPr id="788" name="Rectangle 90">
              <a:extLst>
                <a:ext uri="{FF2B5EF4-FFF2-40B4-BE49-F238E27FC236}">
                  <a16:creationId xmlns:a16="http://schemas.microsoft.com/office/drawing/2014/main" id="{57F9C28A-1132-144B-9916-B507ADCED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21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789" name="Group 91">
              <a:extLst>
                <a:ext uri="{FF2B5EF4-FFF2-40B4-BE49-F238E27FC236}">
                  <a16:creationId xmlns:a16="http://schemas.microsoft.com/office/drawing/2014/main" id="{5E2EEB51-C433-4146-9A07-B904C9EFB0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820" name="AutoShape 92">
                <a:extLst>
                  <a:ext uri="{FF2B5EF4-FFF2-40B4-BE49-F238E27FC236}">
                    <a16:creationId xmlns:a16="http://schemas.microsoft.com/office/drawing/2014/main" id="{3A27EE24-9EA3-5849-AF8B-3DE9ED4D0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6"/>
                <a:ext cx="722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821" name="AutoShape 93">
                <a:extLst>
                  <a:ext uri="{FF2B5EF4-FFF2-40B4-BE49-F238E27FC236}">
                    <a16:creationId xmlns:a16="http://schemas.microsoft.com/office/drawing/2014/main" id="{6AFF8567-F6C4-0747-BA7C-166259544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1"/>
                <a:ext cx="686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sp>
          <p:nvSpPr>
            <p:cNvPr id="790" name="Rectangle 94">
              <a:extLst>
                <a:ext uri="{FF2B5EF4-FFF2-40B4-BE49-F238E27FC236}">
                  <a16:creationId xmlns:a16="http://schemas.microsoft.com/office/drawing/2014/main" id="{481071F4-7660-1F49-867C-3C721C3F0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57"/>
              <a:ext cx="593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91" name="Rectangle 95">
              <a:extLst>
                <a:ext uri="{FF2B5EF4-FFF2-40B4-BE49-F238E27FC236}">
                  <a16:creationId xmlns:a16="http://schemas.microsoft.com/office/drawing/2014/main" id="{F9E573B0-F1E0-0244-84F0-5D9DC86D8E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5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793" name="Group 96">
              <a:extLst>
                <a:ext uri="{FF2B5EF4-FFF2-40B4-BE49-F238E27FC236}">
                  <a16:creationId xmlns:a16="http://schemas.microsoft.com/office/drawing/2014/main" id="{60F43234-7837-E047-B8D9-B93960C93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15" name="AutoShape 97">
                <a:extLst>
                  <a:ext uri="{FF2B5EF4-FFF2-40B4-BE49-F238E27FC236}">
                    <a16:creationId xmlns:a16="http://schemas.microsoft.com/office/drawing/2014/main" id="{AA061C9E-39EE-B14D-A8E3-104E27013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817" name="AutoShape 98">
                <a:extLst>
                  <a:ext uri="{FF2B5EF4-FFF2-40B4-BE49-F238E27FC236}">
                    <a16:creationId xmlns:a16="http://schemas.microsoft.com/office/drawing/2014/main" id="{12C304B6-6E69-644F-91BB-9F1C86D1D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sp>
          <p:nvSpPr>
            <p:cNvPr id="794" name="Freeform 99">
              <a:extLst>
                <a:ext uri="{FF2B5EF4-FFF2-40B4-BE49-F238E27FC236}">
                  <a16:creationId xmlns:a16="http://schemas.microsoft.com/office/drawing/2014/main" id="{D5358657-0340-9248-AA9C-2F41E4340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796" name="Group 100">
              <a:extLst>
                <a:ext uri="{FF2B5EF4-FFF2-40B4-BE49-F238E27FC236}">
                  <a16:creationId xmlns:a16="http://schemas.microsoft.com/office/drawing/2014/main" id="{87CDCAD0-C1B4-8646-B58D-6CD9FF2432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12" name="AutoShape 101">
                <a:extLst>
                  <a:ext uri="{FF2B5EF4-FFF2-40B4-BE49-F238E27FC236}">
                    <a16:creationId xmlns:a16="http://schemas.microsoft.com/office/drawing/2014/main" id="{53F473DF-D46D-0345-9F7F-49F5BE50C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0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814" name="AutoShape 102">
                <a:extLst>
                  <a:ext uri="{FF2B5EF4-FFF2-40B4-BE49-F238E27FC236}">
                    <a16:creationId xmlns:a16="http://schemas.microsoft.com/office/drawing/2014/main" id="{EF047A49-61C2-3A41-8A53-6F24E9E5C0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sp>
          <p:nvSpPr>
            <p:cNvPr id="797" name="Rectangle 103">
              <a:extLst>
                <a:ext uri="{FF2B5EF4-FFF2-40B4-BE49-F238E27FC236}">
                  <a16:creationId xmlns:a16="http://schemas.microsoft.com/office/drawing/2014/main" id="{0DC41427-3FCF-3949-97B5-7D608D26F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68" cy="2287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98" name="Freeform 104">
              <a:extLst>
                <a:ext uri="{FF2B5EF4-FFF2-40B4-BE49-F238E27FC236}">
                  <a16:creationId xmlns:a16="http://schemas.microsoft.com/office/drawing/2014/main" id="{8F8A38B2-57F8-E945-BFD5-DF65BDBFA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799" name="Freeform 105">
              <a:extLst>
                <a:ext uri="{FF2B5EF4-FFF2-40B4-BE49-F238E27FC236}">
                  <a16:creationId xmlns:a16="http://schemas.microsoft.com/office/drawing/2014/main" id="{0F08B7AC-3180-754D-94CE-9FA5F6748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1" name="Oval 106">
              <a:extLst>
                <a:ext uri="{FF2B5EF4-FFF2-40B4-BE49-F238E27FC236}">
                  <a16:creationId xmlns:a16="http://schemas.microsoft.com/office/drawing/2014/main" id="{C5F7D344-4D6F-D646-8C93-A97BAB8C49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2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2" name="Freeform 107">
              <a:extLst>
                <a:ext uri="{FF2B5EF4-FFF2-40B4-BE49-F238E27FC236}">
                  <a16:creationId xmlns:a16="http://schemas.microsoft.com/office/drawing/2014/main" id="{BE829AA4-D020-7348-B510-9FB2A8536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4" name="AutoShape 108">
              <a:extLst>
                <a:ext uri="{FF2B5EF4-FFF2-40B4-BE49-F238E27FC236}">
                  <a16:creationId xmlns:a16="http://schemas.microsoft.com/office/drawing/2014/main" id="{35AAD988-1211-1E40-91C0-3937CD2EC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5" name="AutoShape 109">
              <a:extLst>
                <a:ext uri="{FF2B5EF4-FFF2-40B4-BE49-F238E27FC236}">
                  <a16:creationId xmlns:a16="http://schemas.microsoft.com/office/drawing/2014/main" id="{4305931D-5D5C-9D4F-AAD7-AB64D64AD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1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6" name="Oval 110">
              <a:extLst>
                <a:ext uri="{FF2B5EF4-FFF2-40B4-BE49-F238E27FC236}">
                  <a16:creationId xmlns:a16="http://schemas.microsoft.com/office/drawing/2014/main" id="{83363F10-1097-A54D-ADAB-24C8B3E21A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5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07" name="Oval 111">
              <a:extLst>
                <a:ext uri="{FF2B5EF4-FFF2-40B4-BE49-F238E27FC236}">
                  <a16:creationId xmlns:a16="http://schemas.microsoft.com/office/drawing/2014/main" id="{B44F4B51-7681-9C40-9F0A-A4B645261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09" name="Oval 112">
              <a:extLst>
                <a:ext uri="{FF2B5EF4-FFF2-40B4-BE49-F238E27FC236}">
                  <a16:creationId xmlns:a16="http://schemas.microsoft.com/office/drawing/2014/main" id="{5582586B-92B3-3A4A-8CAC-510211950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80"/>
              <a:ext cx="160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810" name="Rectangle 113">
              <a:extLst>
                <a:ext uri="{FF2B5EF4-FFF2-40B4-BE49-F238E27FC236}">
                  <a16:creationId xmlns:a16="http://schemas.microsoft.com/office/drawing/2014/main" id="{5238CEC3-5101-4E45-98C3-C884DC620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5"/>
              <a:ext cx="83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826" name="Group 114">
            <a:extLst>
              <a:ext uri="{FF2B5EF4-FFF2-40B4-BE49-F238E27FC236}">
                <a16:creationId xmlns:a16="http://schemas.microsoft.com/office/drawing/2014/main" id="{CE9E5FE1-98E9-5B4B-A4A4-DFCEF9DD2F2A}"/>
              </a:ext>
            </a:extLst>
          </p:cNvPr>
          <p:cNvGrpSpPr>
            <a:grpSpLocks/>
          </p:cNvGrpSpPr>
          <p:nvPr/>
        </p:nvGrpSpPr>
        <p:grpSpPr bwMode="auto">
          <a:xfrm>
            <a:off x="2368549" y="4626766"/>
            <a:ext cx="925513" cy="795338"/>
            <a:chOff x="-44" y="1473"/>
            <a:chExt cx="981" cy="1105"/>
          </a:xfrm>
        </p:grpSpPr>
        <p:pic>
          <p:nvPicPr>
            <p:cNvPr id="828" name="Picture 115" descr="desktop_computer_stylized_medium">
              <a:extLst>
                <a:ext uri="{FF2B5EF4-FFF2-40B4-BE49-F238E27FC236}">
                  <a16:creationId xmlns:a16="http://schemas.microsoft.com/office/drawing/2014/main" id="{EA6E5654-65B1-E143-93FC-22FF8A007C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29" name="Freeform 116">
              <a:extLst>
                <a:ext uri="{FF2B5EF4-FFF2-40B4-BE49-F238E27FC236}">
                  <a16:creationId xmlns:a16="http://schemas.microsoft.com/office/drawing/2014/main" id="{2A3D29B4-8BC4-A546-9C7A-F25B946004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831" name="Group 117">
            <a:extLst>
              <a:ext uri="{FF2B5EF4-FFF2-40B4-BE49-F238E27FC236}">
                <a16:creationId xmlns:a16="http://schemas.microsoft.com/office/drawing/2014/main" id="{9E284045-6147-7B47-BC5C-5CC7FF81FE0A}"/>
              </a:ext>
            </a:extLst>
          </p:cNvPr>
          <p:cNvGrpSpPr>
            <a:grpSpLocks/>
          </p:cNvGrpSpPr>
          <p:nvPr/>
        </p:nvGrpSpPr>
        <p:grpSpPr bwMode="auto">
          <a:xfrm>
            <a:off x="5589587" y="2807491"/>
            <a:ext cx="925512" cy="795338"/>
            <a:chOff x="-44" y="1473"/>
            <a:chExt cx="981" cy="1105"/>
          </a:xfrm>
        </p:grpSpPr>
        <p:pic>
          <p:nvPicPr>
            <p:cNvPr id="832" name="Picture 118" descr="desktop_computer_stylized_medium">
              <a:extLst>
                <a:ext uri="{FF2B5EF4-FFF2-40B4-BE49-F238E27FC236}">
                  <a16:creationId xmlns:a16="http://schemas.microsoft.com/office/drawing/2014/main" id="{ED57643D-213A-0D48-ACB2-47375B1F69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3" name="Freeform 119">
              <a:extLst>
                <a:ext uri="{FF2B5EF4-FFF2-40B4-BE49-F238E27FC236}">
                  <a16:creationId xmlns:a16="http://schemas.microsoft.com/office/drawing/2014/main" id="{C945A6F0-C64A-034A-808B-026CA37D34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834" name="Group 120">
            <a:extLst>
              <a:ext uri="{FF2B5EF4-FFF2-40B4-BE49-F238E27FC236}">
                <a16:creationId xmlns:a16="http://schemas.microsoft.com/office/drawing/2014/main" id="{DC1F1924-84C9-2D4F-BED7-1D7A99AAAF5D}"/>
              </a:ext>
            </a:extLst>
          </p:cNvPr>
          <p:cNvGrpSpPr>
            <a:grpSpLocks/>
          </p:cNvGrpSpPr>
          <p:nvPr/>
        </p:nvGrpSpPr>
        <p:grpSpPr bwMode="auto">
          <a:xfrm>
            <a:off x="6634162" y="2948779"/>
            <a:ext cx="925512" cy="795337"/>
            <a:chOff x="-44" y="1473"/>
            <a:chExt cx="981" cy="1105"/>
          </a:xfrm>
        </p:grpSpPr>
        <p:pic>
          <p:nvPicPr>
            <p:cNvPr id="835" name="Picture 121" descr="desktop_computer_stylized_medium">
              <a:extLst>
                <a:ext uri="{FF2B5EF4-FFF2-40B4-BE49-F238E27FC236}">
                  <a16:creationId xmlns:a16="http://schemas.microsoft.com/office/drawing/2014/main" id="{5CB3D6E4-1267-BA47-946E-11A72D2BB2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6" name="Freeform 122">
              <a:extLst>
                <a:ext uri="{FF2B5EF4-FFF2-40B4-BE49-F238E27FC236}">
                  <a16:creationId xmlns:a16="http://schemas.microsoft.com/office/drawing/2014/main" id="{0260D56A-2D23-4B40-82DB-9E620FF6E8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837" name="Group 123">
            <a:extLst>
              <a:ext uri="{FF2B5EF4-FFF2-40B4-BE49-F238E27FC236}">
                <a16:creationId xmlns:a16="http://schemas.microsoft.com/office/drawing/2014/main" id="{7F9A075B-9EA6-8048-A759-51935B47F745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104312" y="4396579"/>
            <a:ext cx="925512" cy="795337"/>
            <a:chOff x="-44" y="1473"/>
            <a:chExt cx="981" cy="1105"/>
          </a:xfrm>
        </p:grpSpPr>
        <p:pic>
          <p:nvPicPr>
            <p:cNvPr id="838" name="Picture 124" descr="desktop_computer_stylized_medium">
              <a:extLst>
                <a:ext uri="{FF2B5EF4-FFF2-40B4-BE49-F238E27FC236}">
                  <a16:creationId xmlns:a16="http://schemas.microsoft.com/office/drawing/2014/main" id="{BECC09C1-57D5-7847-8F83-B0BFE5CF6A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9" name="Freeform 125">
              <a:extLst>
                <a:ext uri="{FF2B5EF4-FFF2-40B4-BE49-F238E27FC236}">
                  <a16:creationId xmlns:a16="http://schemas.microsoft.com/office/drawing/2014/main" id="{7D172349-8EB7-C043-850F-2ACA8BB1C8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817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9035B-463A-1E40-A130-AE9AA3E37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Introduction: 1-</a:t>
            </a:r>
            <a:fld id="{C4204591-24BD-A542-B9D5-F8D8A88D2FEE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File distribution time: client-server</a:t>
            </a:r>
            <a:endParaRPr lang="en-US" sz="4400" dirty="0"/>
          </a:p>
        </p:txBody>
      </p:sp>
      <p:sp>
        <p:nvSpPr>
          <p:cNvPr id="80" name="Rectangle 47">
            <a:extLst>
              <a:ext uri="{FF2B5EF4-FFF2-40B4-BE49-F238E27FC236}">
                <a16:creationId xmlns:a16="http://schemas.microsoft.com/office/drawing/2014/main" id="{B88328AA-6216-394D-8D58-0ECC1E0888AE}"/>
              </a:ext>
            </a:extLst>
          </p:cNvPr>
          <p:cNvSpPr txBox="1">
            <a:spLocks noChangeArrowheads="1"/>
          </p:cNvSpPr>
          <p:nvPr/>
        </p:nvSpPr>
        <p:spPr>
          <a:xfrm>
            <a:off x="545123" y="1309462"/>
            <a:ext cx="6098355" cy="2014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server transmission: </a:t>
            </a:r>
            <a:r>
              <a:rPr lang="en-US" altLang="en-US" dirty="0">
                <a:ea typeface="ＭＳ Ｐゴシック" panose="020B0600070205080204" pitchFamily="34" charset="-128"/>
              </a:rPr>
              <a:t>must</a:t>
            </a:r>
            <a:r>
              <a:rPr lang="en-US" altLang="en-US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sequentially send (upload) </a:t>
            </a:r>
            <a:r>
              <a:rPr lang="en-US" altLang="en-US" i="1" dirty="0">
                <a:ea typeface="ＭＳ Ｐゴシック" panose="020B0600070205080204" pitchFamily="34" charset="-128"/>
              </a:rPr>
              <a:t>N </a:t>
            </a:r>
            <a:r>
              <a:rPr lang="en-US" altLang="en-US" dirty="0">
                <a:ea typeface="ＭＳ Ｐゴシック" panose="020B0600070205080204" pitchFamily="34" charset="-128"/>
              </a:rPr>
              <a:t>file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copies:</a:t>
            </a: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time to send one copy: </a:t>
            </a:r>
            <a:r>
              <a:rPr lang="en-US" altLang="en-US" i="1" dirty="0">
                <a:ea typeface="ＭＳ Ｐゴシック" panose="020B0600070205080204" pitchFamily="34" charset="-128"/>
              </a:rPr>
              <a:t>F/u</a:t>
            </a:r>
            <a:r>
              <a:rPr lang="en-US" altLang="en-US" i="1" baseline="-25000" dirty="0">
                <a:ea typeface="ＭＳ Ｐゴシック" panose="020B0600070205080204" pitchFamily="34" charset="-128"/>
              </a:rPr>
              <a:t>s 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time to send </a:t>
            </a:r>
            <a:r>
              <a:rPr lang="en-US" altLang="en-US" i="1" dirty="0">
                <a:ea typeface="ＭＳ Ｐゴシック" panose="020B0600070205080204" pitchFamily="34" charset="-128"/>
              </a:rPr>
              <a:t>N</a:t>
            </a:r>
            <a:r>
              <a:rPr lang="en-US" altLang="en-US" dirty="0">
                <a:ea typeface="ＭＳ Ｐゴシック" panose="020B0600070205080204" pitchFamily="34" charset="-128"/>
              </a:rPr>
              <a:t> copies: </a:t>
            </a:r>
            <a:r>
              <a:rPr lang="en-US" altLang="en-US" i="1" dirty="0">
                <a:ea typeface="ＭＳ Ｐゴシック" panose="020B0600070205080204" pitchFamily="34" charset="-128"/>
              </a:rPr>
              <a:t>NF/u</a:t>
            </a:r>
            <a:r>
              <a:rPr lang="en-US" altLang="en-US" i="1" baseline="-25000" dirty="0">
                <a:ea typeface="ＭＳ Ｐゴシック" panose="020B0600070205080204" pitchFamily="34" charset="-128"/>
              </a:rPr>
              <a:t>s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81" name="Rectangle 47">
            <a:extLst>
              <a:ext uri="{FF2B5EF4-FFF2-40B4-BE49-F238E27FC236}">
                <a16:creationId xmlns:a16="http://schemas.microsoft.com/office/drawing/2014/main" id="{646323ED-CAE9-B942-8F14-B61CB7708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899" y="3219848"/>
            <a:ext cx="5773736" cy="201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client: </a:t>
            </a:r>
            <a:r>
              <a:rPr lang="en-US" altLang="en-US" sz="2800" dirty="0">
                <a:latin typeface="+mn-lt"/>
              </a:rPr>
              <a:t>each client must download file copy</a:t>
            </a: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</a:t>
            </a:r>
            <a:r>
              <a:rPr lang="en-US" altLang="en-US" sz="2400" baseline="-25000" dirty="0" err="1">
                <a:latin typeface="+mn-lt"/>
              </a:rPr>
              <a:t>n</a:t>
            </a:r>
            <a:r>
              <a:rPr lang="en-US" altLang="en-US" sz="2400" dirty="0">
                <a:latin typeface="+mn-lt"/>
              </a:rPr>
              <a:t> = min client download rate</a:t>
            </a: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min client download time: </a:t>
            </a:r>
            <a:r>
              <a:rPr lang="en-US" altLang="en-US" sz="2400" i="1" dirty="0">
                <a:latin typeface="+mn-lt"/>
              </a:rPr>
              <a:t>F/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2400" i="1" dirty="0">
              <a:latin typeface="+mn-lt"/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193E6F0-6AB2-EC43-BC1A-D75808C2FB26}"/>
              </a:ext>
            </a:extLst>
          </p:cNvPr>
          <p:cNvGrpSpPr/>
          <p:nvPr/>
        </p:nvGrpSpPr>
        <p:grpSpPr>
          <a:xfrm>
            <a:off x="6796266" y="1727769"/>
            <a:ext cx="4518025" cy="2036762"/>
            <a:chOff x="4471988" y="1284288"/>
            <a:chExt cx="4518025" cy="2036762"/>
          </a:xfrm>
        </p:grpSpPr>
        <p:sp>
          <p:nvSpPr>
            <p:cNvPr id="84" name="Freeform 4">
              <a:extLst>
                <a:ext uri="{FF2B5EF4-FFF2-40B4-BE49-F238E27FC236}">
                  <a16:creationId xmlns:a16="http://schemas.microsoft.com/office/drawing/2014/main" id="{64409998-6B21-6843-AEE3-D4B2D80FE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700" y="2111375"/>
              <a:ext cx="2136775" cy="1209675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92"/>
                <a:gd name="T37" fmla="*/ 0 h 1255"/>
                <a:gd name="T38" fmla="*/ 1292 w 1292"/>
                <a:gd name="T39" fmla="*/ 1255 h 125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/>
            </a:p>
          </p:txBody>
        </p:sp>
        <p:sp>
          <p:nvSpPr>
            <p:cNvPr id="85" name="Line 14">
              <a:extLst>
                <a:ext uri="{FF2B5EF4-FFF2-40B4-BE49-F238E27FC236}">
                  <a16:creationId xmlns:a16="http://schemas.microsoft.com/office/drawing/2014/main" id="{05D67BD2-8DEF-EC43-87F6-22A4D3E1D7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8763" y="2085975"/>
              <a:ext cx="455612" cy="2143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6" name="Text Box 15">
              <a:extLst>
                <a:ext uri="{FF2B5EF4-FFF2-40B4-BE49-F238E27FC236}">
                  <a16:creationId xmlns:a16="http://schemas.microsoft.com/office/drawing/2014/main" id="{B5B6E9F6-DA21-FF49-8DD4-F3C6E1FE66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4163" y="1763713"/>
              <a:ext cx="362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s</a:t>
              </a:r>
            </a:p>
          </p:txBody>
        </p:sp>
        <p:sp>
          <p:nvSpPr>
            <p:cNvPr id="87" name="Line 39">
              <a:extLst>
                <a:ext uri="{FF2B5EF4-FFF2-40B4-BE49-F238E27FC236}">
                  <a16:creationId xmlns:a16="http://schemas.microsoft.com/office/drawing/2014/main" id="{31CED78D-7737-214B-BCE4-DCAB761FE9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89525" y="2713038"/>
              <a:ext cx="574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8" name="Line 40">
              <a:extLst>
                <a:ext uri="{FF2B5EF4-FFF2-40B4-BE49-F238E27FC236}">
                  <a16:creationId xmlns:a16="http://schemas.microsoft.com/office/drawing/2014/main" id="{FD1ACD18-F196-1746-9009-0670E710DC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19688" y="2814638"/>
              <a:ext cx="5667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9" name="Text Box 44">
              <a:extLst>
                <a:ext uri="{FF2B5EF4-FFF2-40B4-BE49-F238E27FC236}">
                  <a16:creationId xmlns:a16="http://schemas.microsoft.com/office/drawing/2014/main" id="{4F15E7E5-19D5-AE49-B8AC-295EC6160C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03696" y="2460625"/>
              <a:ext cx="10545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solidFill>
                    <a:schemeClr val="bg1"/>
                  </a:solidFill>
                  <a:latin typeface="+mn-lt"/>
                </a:rPr>
                <a:t>network</a:t>
              </a:r>
              <a:endParaRPr lang="en-US" altLang="en-US" sz="18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90" name="AutoShape 327">
              <a:extLst>
                <a:ext uri="{FF2B5EF4-FFF2-40B4-BE49-F238E27FC236}">
                  <a16:creationId xmlns:a16="http://schemas.microsoft.com/office/drawing/2014/main" id="{F1CA6701-3613-AE49-BD0C-998D6498E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1562100"/>
              <a:ext cx="334963" cy="401638"/>
            </a:xfrm>
            <a:prstGeom prst="can">
              <a:avLst>
                <a:gd name="adj" fmla="val 24242"/>
              </a:avLst>
            </a:pr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90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1" name="Line 22">
              <a:extLst>
                <a:ext uri="{FF2B5EF4-FFF2-40B4-BE49-F238E27FC236}">
                  <a16:creationId xmlns:a16="http://schemas.microsoft.com/office/drawing/2014/main" id="{7769C7C9-ADC5-B848-B48C-F422C7EBE8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00875" y="1819275"/>
              <a:ext cx="180975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2" name="Line 23">
              <a:extLst>
                <a:ext uri="{FF2B5EF4-FFF2-40B4-BE49-F238E27FC236}">
                  <a16:creationId xmlns:a16="http://schemas.microsoft.com/office/drawing/2014/main" id="{E579FF7F-DE73-E14A-8EE9-65BCC9EF0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078663" y="1825625"/>
              <a:ext cx="187325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3" name="Line 22">
              <a:extLst>
                <a:ext uri="{FF2B5EF4-FFF2-40B4-BE49-F238E27FC236}">
                  <a16:creationId xmlns:a16="http://schemas.microsoft.com/office/drawing/2014/main" id="{6407598A-1198-B046-ACD6-89FFBAE9F5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16675" y="1736725"/>
              <a:ext cx="179388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4" name="Line 23">
              <a:extLst>
                <a:ext uri="{FF2B5EF4-FFF2-40B4-BE49-F238E27FC236}">
                  <a16:creationId xmlns:a16="http://schemas.microsoft.com/office/drawing/2014/main" id="{AA613AE8-B26B-304E-9B36-0E639788D6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492875" y="1743075"/>
              <a:ext cx="185738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5" name="Line 138">
              <a:extLst>
                <a:ext uri="{FF2B5EF4-FFF2-40B4-BE49-F238E27FC236}">
                  <a16:creationId xmlns:a16="http://schemas.microsoft.com/office/drawing/2014/main" id="{6F964BD8-116B-D445-82F9-8C9897E3E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23188" y="2579688"/>
              <a:ext cx="6588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6" name="Line 139">
              <a:extLst>
                <a:ext uri="{FF2B5EF4-FFF2-40B4-BE49-F238E27FC236}">
                  <a16:creationId xmlns:a16="http://schemas.microsoft.com/office/drawing/2014/main" id="{A562798A-3EC4-1E41-99DB-FA81FB640E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26363" y="2682875"/>
              <a:ext cx="660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7" name="Text Box 41">
              <a:extLst>
                <a:ext uri="{FF2B5EF4-FFF2-40B4-BE49-F238E27FC236}">
                  <a16:creationId xmlns:a16="http://schemas.microsoft.com/office/drawing/2014/main" id="{FEE3AD0E-92A3-9E48-8C36-9A0805BC83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3675" y="2146300"/>
              <a:ext cx="45085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d</a:t>
              </a:r>
              <a:r>
                <a:rPr lang="en-US" altLang="en-US" sz="1800" i="1" baseline="-25000">
                  <a:latin typeface="+mn-lt"/>
                </a:rPr>
                <a:t>i</a:t>
              </a:r>
            </a:p>
          </p:txBody>
        </p:sp>
        <p:sp>
          <p:nvSpPr>
            <p:cNvPr id="98" name="Text Box 41">
              <a:extLst>
                <a:ext uri="{FF2B5EF4-FFF2-40B4-BE49-F238E27FC236}">
                  <a16:creationId xmlns:a16="http://schemas.microsoft.com/office/drawing/2014/main" id="{0D2E1DAB-DBC4-2B41-8914-2E86878AE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29550" y="2663825"/>
              <a:ext cx="5064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i</a:t>
              </a:r>
            </a:p>
          </p:txBody>
        </p:sp>
        <p:sp>
          <p:nvSpPr>
            <p:cNvPr id="99" name="Text Box 47">
              <a:extLst>
                <a:ext uri="{FF2B5EF4-FFF2-40B4-BE49-F238E27FC236}">
                  <a16:creationId xmlns:a16="http://schemas.microsoft.com/office/drawing/2014/main" id="{A5050569-3116-8F4C-B19A-31999F9F23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8975" y="1616075"/>
              <a:ext cx="7905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latin typeface="+mn-lt"/>
                </a:rPr>
                <a:t>F</a:t>
              </a:r>
              <a:endParaRPr lang="en-US" altLang="en-US" sz="1600" i="1" baseline="-25000">
                <a:latin typeface="+mn-lt"/>
              </a:endParaRPr>
            </a:p>
          </p:txBody>
        </p:sp>
        <p:grpSp>
          <p:nvGrpSpPr>
            <p:cNvPr id="100" name="Group 143">
              <a:extLst>
                <a:ext uri="{FF2B5EF4-FFF2-40B4-BE49-F238E27FC236}">
                  <a16:creationId xmlns:a16="http://schemas.microsoft.com/office/drawing/2014/main" id="{479599EE-E0AC-5747-8F3A-66F7F72E86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14925" y="1690688"/>
              <a:ext cx="292100" cy="517525"/>
              <a:chOff x="4140" y="429"/>
              <a:chExt cx="1425" cy="2396"/>
            </a:xfrm>
          </p:grpSpPr>
          <p:sp>
            <p:nvSpPr>
              <p:cNvPr id="113" name="Freeform 144">
                <a:extLst>
                  <a:ext uri="{FF2B5EF4-FFF2-40B4-BE49-F238E27FC236}">
                    <a16:creationId xmlns:a16="http://schemas.microsoft.com/office/drawing/2014/main" id="{6A822DAE-E587-7E49-A7EE-6F64DAB03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4" name="Rectangle 145">
                <a:extLst>
                  <a:ext uri="{FF2B5EF4-FFF2-40B4-BE49-F238E27FC236}">
                    <a16:creationId xmlns:a16="http://schemas.microsoft.com/office/drawing/2014/main" id="{5A81F0A7-6B44-1748-BC35-BE178F0E1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15" name="Freeform 146">
                <a:extLst>
                  <a:ext uri="{FF2B5EF4-FFF2-40B4-BE49-F238E27FC236}">
                    <a16:creationId xmlns:a16="http://schemas.microsoft.com/office/drawing/2014/main" id="{918EEC88-C8A9-2846-970B-50B7E9833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6" name="Freeform 147">
                <a:extLst>
                  <a:ext uri="{FF2B5EF4-FFF2-40B4-BE49-F238E27FC236}">
                    <a16:creationId xmlns:a16="http://schemas.microsoft.com/office/drawing/2014/main" id="{AFDAC2FD-EE20-3E45-9DA1-1D9100AA9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7" name="Rectangle 148">
                <a:extLst>
                  <a:ext uri="{FF2B5EF4-FFF2-40B4-BE49-F238E27FC236}">
                    <a16:creationId xmlns:a16="http://schemas.microsoft.com/office/drawing/2014/main" id="{E97CC808-FCA7-0341-9D5A-7F9EC0853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18" name="Group 149">
                <a:extLst>
                  <a:ext uri="{FF2B5EF4-FFF2-40B4-BE49-F238E27FC236}">
                    <a16:creationId xmlns:a16="http://schemas.microsoft.com/office/drawing/2014/main" id="{FC0B1F07-1C50-E64F-B63B-8D1C420C1ED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3" name="AutoShape 150">
                  <a:extLst>
                    <a:ext uri="{FF2B5EF4-FFF2-40B4-BE49-F238E27FC236}">
                      <a16:creationId xmlns:a16="http://schemas.microsoft.com/office/drawing/2014/main" id="{5F68B800-F174-0B4B-9F2F-A2B1F0AC8F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4" name="AutoShape 151">
                  <a:extLst>
                    <a:ext uri="{FF2B5EF4-FFF2-40B4-BE49-F238E27FC236}">
                      <a16:creationId xmlns:a16="http://schemas.microsoft.com/office/drawing/2014/main" id="{66170CD7-30F0-104F-9FDE-D6C6D3ADF1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19" name="Rectangle 152">
                <a:extLst>
                  <a:ext uri="{FF2B5EF4-FFF2-40B4-BE49-F238E27FC236}">
                    <a16:creationId xmlns:a16="http://schemas.microsoft.com/office/drawing/2014/main" id="{D5D7F168-5271-A741-AF1D-3A72BD2B5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0" name="Group 153">
                <a:extLst>
                  <a:ext uri="{FF2B5EF4-FFF2-40B4-BE49-F238E27FC236}">
                    <a16:creationId xmlns:a16="http://schemas.microsoft.com/office/drawing/2014/main" id="{9BE27AD1-B49A-CD43-AEEF-1EB19E35FBF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1" name="AutoShape 154">
                  <a:extLst>
                    <a:ext uri="{FF2B5EF4-FFF2-40B4-BE49-F238E27FC236}">
                      <a16:creationId xmlns:a16="http://schemas.microsoft.com/office/drawing/2014/main" id="{772812CA-D08B-5644-9C8E-95F4570817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2" name="AutoShape 155">
                  <a:extLst>
                    <a:ext uri="{FF2B5EF4-FFF2-40B4-BE49-F238E27FC236}">
                      <a16:creationId xmlns:a16="http://schemas.microsoft.com/office/drawing/2014/main" id="{3D32E2F5-24C6-A54D-954E-F3C1A48499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1" name="Rectangle 156">
                <a:extLst>
                  <a:ext uri="{FF2B5EF4-FFF2-40B4-BE49-F238E27FC236}">
                    <a16:creationId xmlns:a16="http://schemas.microsoft.com/office/drawing/2014/main" id="{59BDA1ED-A7F9-324D-9FF2-5D9F73B3BB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2" name="Rectangle 157">
                <a:extLst>
                  <a:ext uri="{FF2B5EF4-FFF2-40B4-BE49-F238E27FC236}">
                    <a16:creationId xmlns:a16="http://schemas.microsoft.com/office/drawing/2014/main" id="{C0BFAB3F-AC35-F648-8105-682E59ADBC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3" name="Group 158">
                <a:extLst>
                  <a:ext uri="{FF2B5EF4-FFF2-40B4-BE49-F238E27FC236}">
                    <a16:creationId xmlns:a16="http://schemas.microsoft.com/office/drawing/2014/main" id="{8FF69078-E28B-AD46-85BF-C0BBF789E7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39" name="AutoShape 159">
                  <a:extLst>
                    <a:ext uri="{FF2B5EF4-FFF2-40B4-BE49-F238E27FC236}">
                      <a16:creationId xmlns:a16="http://schemas.microsoft.com/office/drawing/2014/main" id="{9B0DD67E-9E17-0249-BE4A-653C3A8D28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0" name="AutoShape 160">
                  <a:extLst>
                    <a:ext uri="{FF2B5EF4-FFF2-40B4-BE49-F238E27FC236}">
                      <a16:creationId xmlns:a16="http://schemas.microsoft.com/office/drawing/2014/main" id="{5D2A256B-AF19-C745-A1FF-3A72EC8701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4" name="Freeform 161">
                <a:extLst>
                  <a:ext uri="{FF2B5EF4-FFF2-40B4-BE49-F238E27FC236}">
                    <a16:creationId xmlns:a16="http://schemas.microsoft.com/office/drawing/2014/main" id="{A83F5805-F3B3-3346-A9B8-FDEF2D105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grpSp>
            <p:nvGrpSpPr>
              <p:cNvPr id="125" name="Group 162">
                <a:extLst>
                  <a:ext uri="{FF2B5EF4-FFF2-40B4-BE49-F238E27FC236}">
                    <a16:creationId xmlns:a16="http://schemas.microsoft.com/office/drawing/2014/main" id="{A2204E45-948E-A34A-A108-2294B7FAFA3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37" name="AutoShape 163">
                  <a:extLst>
                    <a:ext uri="{FF2B5EF4-FFF2-40B4-BE49-F238E27FC236}">
                      <a16:creationId xmlns:a16="http://schemas.microsoft.com/office/drawing/2014/main" id="{3CCECF35-2FC0-5E40-B1DA-1DB0D6F7BC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38" name="AutoShape 164">
                  <a:extLst>
                    <a:ext uri="{FF2B5EF4-FFF2-40B4-BE49-F238E27FC236}">
                      <a16:creationId xmlns:a16="http://schemas.microsoft.com/office/drawing/2014/main" id="{8B74FE84-F46F-BD45-B59C-4B4E221C60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6" name="Rectangle 165">
                <a:extLst>
                  <a:ext uri="{FF2B5EF4-FFF2-40B4-BE49-F238E27FC236}">
                    <a16:creationId xmlns:a16="http://schemas.microsoft.com/office/drawing/2014/main" id="{EFB8CB6A-6447-D24D-BD88-7D176E410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7" name="Freeform 166">
                <a:extLst>
                  <a:ext uri="{FF2B5EF4-FFF2-40B4-BE49-F238E27FC236}">
                    <a16:creationId xmlns:a16="http://schemas.microsoft.com/office/drawing/2014/main" id="{7DA25C04-818C-944B-AA5E-5C80E73C01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8" name="Freeform 167">
                <a:extLst>
                  <a:ext uri="{FF2B5EF4-FFF2-40B4-BE49-F238E27FC236}">
                    <a16:creationId xmlns:a16="http://schemas.microsoft.com/office/drawing/2014/main" id="{047480B1-08CE-354D-B27C-4B6428A5A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9" name="Oval 168">
                <a:extLst>
                  <a:ext uri="{FF2B5EF4-FFF2-40B4-BE49-F238E27FC236}">
                    <a16:creationId xmlns:a16="http://schemas.microsoft.com/office/drawing/2014/main" id="{809BB7F4-67B7-B54C-A450-898CD1825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0" name="Freeform 169">
                <a:extLst>
                  <a:ext uri="{FF2B5EF4-FFF2-40B4-BE49-F238E27FC236}">
                    <a16:creationId xmlns:a16="http://schemas.microsoft.com/office/drawing/2014/main" id="{DA683EDC-F6BF-7C4C-8A71-32D3320CA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31" name="AutoShape 170">
                <a:extLst>
                  <a:ext uri="{FF2B5EF4-FFF2-40B4-BE49-F238E27FC236}">
                    <a16:creationId xmlns:a16="http://schemas.microsoft.com/office/drawing/2014/main" id="{96EA98F8-F846-2A44-824F-71FAA477B5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2" name="AutoShape 171">
                <a:extLst>
                  <a:ext uri="{FF2B5EF4-FFF2-40B4-BE49-F238E27FC236}">
                    <a16:creationId xmlns:a16="http://schemas.microsoft.com/office/drawing/2014/main" id="{23E7F763-52E6-DF40-9EB6-F8624D7B1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3" name="Oval 172">
                <a:extLst>
                  <a:ext uri="{FF2B5EF4-FFF2-40B4-BE49-F238E27FC236}">
                    <a16:creationId xmlns:a16="http://schemas.microsoft.com/office/drawing/2014/main" id="{99202063-5BB9-474C-B3CE-B9C1D5A1BF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4" name="Oval 173">
                <a:extLst>
                  <a:ext uri="{FF2B5EF4-FFF2-40B4-BE49-F238E27FC236}">
                    <a16:creationId xmlns:a16="http://schemas.microsoft.com/office/drawing/2014/main" id="{B09AE0A9-5898-4647-9779-E5BDE41A54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>
                  <a:solidFill>
                    <a:srgbClr val="FF0000"/>
                  </a:solidFill>
                  <a:latin typeface="+mn-lt"/>
                  <a:cs typeface="Arial" panose="020B0604020202020204" pitchFamily="34" charset="0"/>
                </a:endParaRPr>
              </a:p>
            </p:txBody>
          </p:sp>
          <p:sp>
            <p:nvSpPr>
              <p:cNvPr id="135" name="Oval 174">
                <a:extLst>
                  <a:ext uri="{FF2B5EF4-FFF2-40B4-BE49-F238E27FC236}">
                    <a16:creationId xmlns:a16="http://schemas.microsoft.com/office/drawing/2014/main" id="{8844CEFC-6420-264F-A5ED-01CEFDBE7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6" name="Rectangle 175">
                <a:extLst>
                  <a:ext uri="{FF2B5EF4-FFF2-40B4-BE49-F238E27FC236}">
                    <a16:creationId xmlns:a16="http://schemas.microsoft.com/office/drawing/2014/main" id="{C4C6A502-6F38-784C-A809-5E5499386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</p:grpSp>
        <p:grpSp>
          <p:nvGrpSpPr>
            <p:cNvPr id="101" name="Group 176">
              <a:extLst>
                <a:ext uri="{FF2B5EF4-FFF2-40B4-BE49-F238E27FC236}">
                  <a16:creationId xmlns:a16="http://schemas.microsoft.com/office/drawing/2014/main" id="{7458836E-953E-904B-914D-ECEC36221A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1988" y="2492375"/>
              <a:ext cx="620712" cy="512763"/>
              <a:chOff x="-44" y="1473"/>
              <a:chExt cx="981" cy="1105"/>
            </a:xfrm>
          </p:grpSpPr>
          <p:pic>
            <p:nvPicPr>
              <p:cNvPr id="111" name="Picture 177" descr="desktop_computer_stylized_medium">
                <a:extLst>
                  <a:ext uri="{FF2B5EF4-FFF2-40B4-BE49-F238E27FC236}">
                    <a16:creationId xmlns:a16="http://schemas.microsoft.com/office/drawing/2014/main" id="{176B8344-E22D-204D-807C-E9CE58B1B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2" name="Freeform 178">
                <a:extLst>
                  <a:ext uri="{FF2B5EF4-FFF2-40B4-BE49-F238E27FC236}">
                    <a16:creationId xmlns:a16="http://schemas.microsoft.com/office/drawing/2014/main" id="{1A078022-91F2-3F4E-9EA0-44DFCAF22D0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2" name="Group 179">
              <a:extLst>
                <a:ext uri="{FF2B5EF4-FFF2-40B4-BE49-F238E27FC236}">
                  <a16:creationId xmlns:a16="http://schemas.microsoft.com/office/drawing/2014/main" id="{B3CDB5E9-406A-8D48-A50D-C935BF4A56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00788" y="1284288"/>
              <a:ext cx="620712" cy="512762"/>
              <a:chOff x="-44" y="1473"/>
              <a:chExt cx="981" cy="1105"/>
            </a:xfrm>
          </p:grpSpPr>
          <p:pic>
            <p:nvPicPr>
              <p:cNvPr id="109" name="Picture 180" descr="desktop_computer_stylized_medium">
                <a:extLst>
                  <a:ext uri="{FF2B5EF4-FFF2-40B4-BE49-F238E27FC236}">
                    <a16:creationId xmlns:a16="http://schemas.microsoft.com/office/drawing/2014/main" id="{9E1583F0-4FBC-314F-B2AB-B24E50144F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0" name="Freeform 181">
                <a:extLst>
                  <a:ext uri="{FF2B5EF4-FFF2-40B4-BE49-F238E27FC236}">
                    <a16:creationId xmlns:a16="http://schemas.microsoft.com/office/drawing/2014/main" id="{6E0AAFA3-AC83-6048-B318-2420EC961D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3" name="Group 182">
              <a:extLst>
                <a:ext uri="{FF2B5EF4-FFF2-40B4-BE49-F238E27FC236}">
                  <a16:creationId xmlns:a16="http://schemas.microsoft.com/office/drawing/2014/main" id="{DCBBB39F-5E4C-C245-BE28-58A83FA44F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10388" y="1360488"/>
              <a:ext cx="620712" cy="512762"/>
              <a:chOff x="-44" y="1473"/>
              <a:chExt cx="981" cy="1105"/>
            </a:xfrm>
          </p:grpSpPr>
          <p:pic>
            <p:nvPicPr>
              <p:cNvPr id="107" name="Picture 183" descr="desktop_computer_stylized_medium">
                <a:extLst>
                  <a:ext uri="{FF2B5EF4-FFF2-40B4-BE49-F238E27FC236}">
                    <a16:creationId xmlns:a16="http://schemas.microsoft.com/office/drawing/2014/main" id="{E5D20624-0F1B-4B43-A13C-C75A9292C55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184">
                <a:extLst>
                  <a:ext uri="{FF2B5EF4-FFF2-40B4-BE49-F238E27FC236}">
                    <a16:creationId xmlns:a16="http://schemas.microsoft.com/office/drawing/2014/main" id="{35980134-57CB-D848-8F7C-C5F772511B7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4" name="Group 185">
              <a:extLst>
                <a:ext uri="{FF2B5EF4-FFF2-40B4-BE49-F238E27FC236}">
                  <a16:creationId xmlns:a16="http://schemas.microsoft.com/office/drawing/2014/main" id="{CAAE67A0-6730-B94B-A304-CFA3F109B656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369300" y="2362200"/>
              <a:ext cx="620713" cy="512763"/>
              <a:chOff x="-44" y="1473"/>
              <a:chExt cx="981" cy="1105"/>
            </a:xfrm>
          </p:grpSpPr>
          <p:pic>
            <p:nvPicPr>
              <p:cNvPr id="105" name="Picture 186" descr="desktop_computer_stylized_medium">
                <a:extLst>
                  <a:ext uri="{FF2B5EF4-FFF2-40B4-BE49-F238E27FC236}">
                    <a16:creationId xmlns:a16="http://schemas.microsoft.com/office/drawing/2014/main" id="{374F131D-15C0-B347-9AFE-5A5EEADA4E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6" name="Freeform 187">
                <a:extLst>
                  <a:ext uri="{FF2B5EF4-FFF2-40B4-BE49-F238E27FC236}">
                    <a16:creationId xmlns:a16="http://schemas.microsoft.com/office/drawing/2014/main" id="{D81A3509-0DD0-1042-A6A3-8C677E9DCC5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145" name="Line 53">
            <a:extLst>
              <a:ext uri="{FF2B5EF4-FFF2-40B4-BE49-F238E27FC236}">
                <a16:creationId xmlns:a16="http://schemas.microsoft.com/office/drawing/2014/main" id="{5B4F3401-24CB-7648-BD89-1A7CFF5341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46884" y="5742831"/>
            <a:ext cx="430213" cy="692150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000"/>
          </a:p>
        </p:txBody>
      </p:sp>
      <p:sp>
        <p:nvSpPr>
          <p:cNvPr id="146" name="Text Box 54">
            <a:extLst>
              <a:ext uri="{FF2B5EF4-FFF2-40B4-BE49-F238E27FC236}">
                <a16:creationId xmlns:a16="http://schemas.microsoft.com/office/drawing/2014/main" id="{5BD0C7E9-770D-0B41-BE6E-3ADF847978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3784" y="6271469"/>
            <a:ext cx="2905732" cy="395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400" dirty="0">
                <a:latin typeface="+mn-lt"/>
              </a:rPr>
              <a:t>increases linearly in N</a:t>
            </a:r>
          </a:p>
        </p:txBody>
      </p:sp>
      <p:sp>
        <p:nvSpPr>
          <p:cNvPr id="147" name="Text Box 51">
            <a:extLst>
              <a:ext uri="{FF2B5EF4-FFF2-40B4-BE49-F238E27FC236}">
                <a16:creationId xmlns:a16="http://schemas.microsoft.com/office/drawing/2014/main" id="{49B83A0D-0FBE-7E43-85D0-C80B2E74DD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6226" y="5036394"/>
            <a:ext cx="3049233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time to  distribute F </a:t>
            </a:r>
          </a:p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to N clients using </a:t>
            </a:r>
          </a:p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client-server approach</a:t>
            </a:r>
            <a:r>
              <a:rPr lang="en-US" altLang="en-US" sz="2800">
                <a:latin typeface="+mn-lt"/>
              </a:rPr>
              <a:t> </a:t>
            </a:r>
            <a:endParaRPr lang="en-US" altLang="en-US" sz="3200">
              <a:latin typeface="+mn-lt"/>
            </a:endParaRPr>
          </a:p>
        </p:txBody>
      </p:sp>
      <p:sp>
        <p:nvSpPr>
          <p:cNvPr id="148" name="Rectangle 55">
            <a:extLst>
              <a:ext uri="{FF2B5EF4-FFF2-40B4-BE49-F238E27FC236}">
                <a16:creationId xmlns:a16="http://schemas.microsoft.com/office/drawing/2014/main" id="{01D3C4E1-DA80-A24C-A094-D590BCC34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8348" y="4964956"/>
            <a:ext cx="7421599" cy="1235075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2800">
              <a:latin typeface="+mn-lt"/>
            </a:endParaRPr>
          </a:p>
        </p:txBody>
      </p:sp>
      <p:sp>
        <p:nvSpPr>
          <p:cNvPr id="149" name="Text Box 96">
            <a:extLst>
              <a:ext uri="{FF2B5EF4-FFF2-40B4-BE49-F238E27FC236}">
                <a16:creationId xmlns:a16="http://schemas.microsoft.com/office/drawing/2014/main" id="{11EFB657-3D70-CB41-8FB4-5E358070DD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6559" y="5279281"/>
            <a:ext cx="434369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200" i="1">
                <a:latin typeface="+mn-lt"/>
              </a:rPr>
              <a:t> D</a:t>
            </a:r>
            <a:r>
              <a:rPr lang="en-US" altLang="en-US" sz="3200" i="1" baseline="-25000">
                <a:latin typeface="+mn-lt"/>
              </a:rPr>
              <a:t>c-s</a:t>
            </a:r>
            <a:r>
              <a:rPr lang="en-US" altLang="en-US" sz="3200" i="1">
                <a:latin typeface="+mn-lt"/>
              </a:rPr>
              <a:t> &gt; max{NF/u</a:t>
            </a:r>
            <a:r>
              <a:rPr lang="en-US" altLang="en-US" sz="3200" i="1" baseline="-25000">
                <a:latin typeface="+mn-lt"/>
              </a:rPr>
              <a:t>s,</a:t>
            </a:r>
            <a:r>
              <a:rPr lang="en-US" altLang="en-US" sz="3200" i="1">
                <a:latin typeface="+mn-lt"/>
              </a:rPr>
              <a:t>,F/d</a:t>
            </a:r>
            <a:r>
              <a:rPr lang="en-US" altLang="en-US" sz="3200" i="1" baseline="-25000">
                <a:latin typeface="+mn-lt"/>
              </a:rPr>
              <a:t>min</a:t>
            </a:r>
            <a:r>
              <a:rPr lang="en-US" altLang="en-US" sz="3200" i="1">
                <a:latin typeface="+mn-lt"/>
              </a:rPr>
              <a:t>}</a:t>
            </a:r>
            <a:r>
              <a:rPr lang="en-US" altLang="en-US" sz="3200" i="1">
                <a:solidFill>
                  <a:srgbClr val="CC0000"/>
                </a:solidFill>
                <a:latin typeface="+mn-lt"/>
              </a:rPr>
              <a:t> </a:t>
            </a:r>
          </a:p>
        </p:txBody>
      </p:sp>
      <p:sp>
        <p:nvSpPr>
          <p:cNvPr id="150" name="Line 120">
            <a:extLst>
              <a:ext uri="{FF2B5EF4-FFF2-40B4-BE49-F238E27FC236}">
                <a16:creationId xmlns:a16="http://schemas.microsoft.com/office/drawing/2014/main" id="{804EF034-3125-A746-B994-CD76FEE71C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93497" y="5707906"/>
            <a:ext cx="1746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3199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File distribution time: P2P</a:t>
            </a:r>
            <a:endParaRPr lang="en-US" sz="4400" dirty="0"/>
          </a:p>
        </p:txBody>
      </p:sp>
      <p:sp>
        <p:nvSpPr>
          <p:cNvPr id="80" name="Rectangle 47">
            <a:extLst>
              <a:ext uri="{FF2B5EF4-FFF2-40B4-BE49-F238E27FC236}">
                <a16:creationId xmlns:a16="http://schemas.microsoft.com/office/drawing/2014/main" id="{B88328AA-6216-394D-8D58-0ECC1E0888AE}"/>
              </a:ext>
            </a:extLst>
          </p:cNvPr>
          <p:cNvSpPr txBox="1">
            <a:spLocks noChangeArrowheads="1"/>
          </p:cNvSpPr>
          <p:nvPr/>
        </p:nvSpPr>
        <p:spPr>
          <a:xfrm>
            <a:off x="755629" y="1323701"/>
            <a:ext cx="6098355" cy="2014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server transmission: </a:t>
            </a:r>
            <a:r>
              <a:rPr lang="en-US" altLang="en-US" dirty="0">
                <a:ea typeface="ＭＳ Ｐゴシック" panose="020B0600070205080204" pitchFamily="34" charset="-128"/>
              </a:rPr>
              <a:t>must</a:t>
            </a:r>
            <a:r>
              <a:rPr lang="en-US" altLang="en-US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upload at least one copy:</a:t>
            </a: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time to send one copy: </a:t>
            </a:r>
            <a:r>
              <a:rPr lang="en-US" altLang="en-US" i="1" dirty="0">
                <a:ea typeface="ＭＳ Ｐゴシック" panose="020B0600070205080204" pitchFamily="34" charset="-128"/>
              </a:rPr>
              <a:t>F/u</a:t>
            </a:r>
            <a:r>
              <a:rPr lang="en-US" altLang="en-US" i="1" baseline="-25000" dirty="0">
                <a:ea typeface="ＭＳ Ｐゴシック" panose="020B0600070205080204" pitchFamily="34" charset="-128"/>
              </a:rPr>
              <a:t>s 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81" name="Rectangle 47">
            <a:extLst>
              <a:ext uri="{FF2B5EF4-FFF2-40B4-BE49-F238E27FC236}">
                <a16:creationId xmlns:a16="http://schemas.microsoft.com/office/drawing/2014/main" id="{646323ED-CAE9-B942-8F14-B61CB7708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866" y="2707749"/>
            <a:ext cx="5773736" cy="120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client: </a:t>
            </a:r>
            <a:r>
              <a:rPr lang="en-US" altLang="en-US" sz="2800" dirty="0">
                <a:latin typeface="+mn-lt"/>
              </a:rPr>
              <a:t>each client must download file copy</a:t>
            </a: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min client download time: </a:t>
            </a:r>
            <a:r>
              <a:rPr lang="en-US" altLang="en-US" sz="2400" i="1" dirty="0">
                <a:latin typeface="+mn-lt"/>
              </a:rPr>
              <a:t>F/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2400" i="1" dirty="0">
              <a:latin typeface="+mn-lt"/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193E6F0-6AB2-EC43-BC1A-D75808C2FB26}"/>
              </a:ext>
            </a:extLst>
          </p:cNvPr>
          <p:cNvGrpSpPr/>
          <p:nvPr/>
        </p:nvGrpSpPr>
        <p:grpSpPr>
          <a:xfrm>
            <a:off x="7006772" y="1790995"/>
            <a:ext cx="4518025" cy="2036762"/>
            <a:chOff x="4471988" y="1284288"/>
            <a:chExt cx="4518025" cy="2036762"/>
          </a:xfrm>
        </p:grpSpPr>
        <p:sp>
          <p:nvSpPr>
            <p:cNvPr id="84" name="Freeform 4">
              <a:extLst>
                <a:ext uri="{FF2B5EF4-FFF2-40B4-BE49-F238E27FC236}">
                  <a16:creationId xmlns:a16="http://schemas.microsoft.com/office/drawing/2014/main" id="{64409998-6B21-6843-AEE3-D4B2D80FE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700" y="2111375"/>
              <a:ext cx="2136775" cy="1209675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92"/>
                <a:gd name="T37" fmla="*/ 0 h 1255"/>
                <a:gd name="T38" fmla="*/ 1292 w 1292"/>
                <a:gd name="T39" fmla="*/ 1255 h 125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/>
            </a:p>
          </p:txBody>
        </p:sp>
        <p:sp>
          <p:nvSpPr>
            <p:cNvPr id="85" name="Line 14">
              <a:extLst>
                <a:ext uri="{FF2B5EF4-FFF2-40B4-BE49-F238E27FC236}">
                  <a16:creationId xmlns:a16="http://schemas.microsoft.com/office/drawing/2014/main" id="{05D67BD2-8DEF-EC43-87F6-22A4D3E1D7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8763" y="2085975"/>
              <a:ext cx="455612" cy="2143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6" name="Text Box 15">
              <a:extLst>
                <a:ext uri="{FF2B5EF4-FFF2-40B4-BE49-F238E27FC236}">
                  <a16:creationId xmlns:a16="http://schemas.microsoft.com/office/drawing/2014/main" id="{B5B6E9F6-DA21-FF49-8DD4-F3C6E1FE66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4163" y="1763713"/>
              <a:ext cx="362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s</a:t>
              </a:r>
            </a:p>
          </p:txBody>
        </p:sp>
        <p:sp>
          <p:nvSpPr>
            <p:cNvPr id="87" name="Line 39">
              <a:extLst>
                <a:ext uri="{FF2B5EF4-FFF2-40B4-BE49-F238E27FC236}">
                  <a16:creationId xmlns:a16="http://schemas.microsoft.com/office/drawing/2014/main" id="{31CED78D-7737-214B-BCE4-DCAB761FE9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89525" y="2713038"/>
              <a:ext cx="574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8" name="Line 40">
              <a:extLst>
                <a:ext uri="{FF2B5EF4-FFF2-40B4-BE49-F238E27FC236}">
                  <a16:creationId xmlns:a16="http://schemas.microsoft.com/office/drawing/2014/main" id="{FD1ACD18-F196-1746-9009-0670E710DC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19688" y="2814638"/>
              <a:ext cx="5667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9" name="Text Box 44">
              <a:extLst>
                <a:ext uri="{FF2B5EF4-FFF2-40B4-BE49-F238E27FC236}">
                  <a16:creationId xmlns:a16="http://schemas.microsoft.com/office/drawing/2014/main" id="{4F15E7E5-19D5-AE49-B8AC-295EC6160C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03696" y="2460625"/>
              <a:ext cx="10545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solidFill>
                    <a:schemeClr val="bg1"/>
                  </a:solidFill>
                  <a:latin typeface="+mn-lt"/>
                </a:rPr>
                <a:t>network</a:t>
              </a:r>
              <a:endParaRPr lang="en-US" altLang="en-US" sz="18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90" name="AutoShape 327">
              <a:extLst>
                <a:ext uri="{FF2B5EF4-FFF2-40B4-BE49-F238E27FC236}">
                  <a16:creationId xmlns:a16="http://schemas.microsoft.com/office/drawing/2014/main" id="{F1CA6701-3613-AE49-BD0C-998D6498E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1562100"/>
              <a:ext cx="334963" cy="401638"/>
            </a:xfrm>
            <a:prstGeom prst="can">
              <a:avLst>
                <a:gd name="adj" fmla="val 24242"/>
              </a:avLst>
            </a:pr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90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1" name="Line 22">
              <a:extLst>
                <a:ext uri="{FF2B5EF4-FFF2-40B4-BE49-F238E27FC236}">
                  <a16:creationId xmlns:a16="http://schemas.microsoft.com/office/drawing/2014/main" id="{7769C7C9-ADC5-B848-B48C-F422C7EBE8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00875" y="1819275"/>
              <a:ext cx="180975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2" name="Line 23">
              <a:extLst>
                <a:ext uri="{FF2B5EF4-FFF2-40B4-BE49-F238E27FC236}">
                  <a16:creationId xmlns:a16="http://schemas.microsoft.com/office/drawing/2014/main" id="{E579FF7F-DE73-E14A-8EE9-65BCC9EF0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078663" y="1825625"/>
              <a:ext cx="187325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3" name="Line 22">
              <a:extLst>
                <a:ext uri="{FF2B5EF4-FFF2-40B4-BE49-F238E27FC236}">
                  <a16:creationId xmlns:a16="http://schemas.microsoft.com/office/drawing/2014/main" id="{6407598A-1198-B046-ACD6-89FFBAE9F5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16675" y="1736725"/>
              <a:ext cx="179388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4" name="Line 23">
              <a:extLst>
                <a:ext uri="{FF2B5EF4-FFF2-40B4-BE49-F238E27FC236}">
                  <a16:creationId xmlns:a16="http://schemas.microsoft.com/office/drawing/2014/main" id="{AA613AE8-B26B-304E-9B36-0E639788D6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492875" y="1743075"/>
              <a:ext cx="185738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5" name="Line 138">
              <a:extLst>
                <a:ext uri="{FF2B5EF4-FFF2-40B4-BE49-F238E27FC236}">
                  <a16:creationId xmlns:a16="http://schemas.microsoft.com/office/drawing/2014/main" id="{6F964BD8-116B-D445-82F9-8C9897E3E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23188" y="2579688"/>
              <a:ext cx="6588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6" name="Line 139">
              <a:extLst>
                <a:ext uri="{FF2B5EF4-FFF2-40B4-BE49-F238E27FC236}">
                  <a16:creationId xmlns:a16="http://schemas.microsoft.com/office/drawing/2014/main" id="{A562798A-3EC4-1E41-99DB-FA81FB640E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26363" y="2682875"/>
              <a:ext cx="660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7" name="Text Box 41">
              <a:extLst>
                <a:ext uri="{FF2B5EF4-FFF2-40B4-BE49-F238E27FC236}">
                  <a16:creationId xmlns:a16="http://schemas.microsoft.com/office/drawing/2014/main" id="{FEE3AD0E-92A3-9E48-8C36-9A0805BC83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3675" y="2146300"/>
              <a:ext cx="45085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d</a:t>
              </a:r>
              <a:r>
                <a:rPr lang="en-US" altLang="en-US" sz="1800" i="1" baseline="-25000">
                  <a:latin typeface="+mn-lt"/>
                </a:rPr>
                <a:t>i</a:t>
              </a:r>
            </a:p>
          </p:txBody>
        </p:sp>
        <p:sp>
          <p:nvSpPr>
            <p:cNvPr id="98" name="Text Box 41">
              <a:extLst>
                <a:ext uri="{FF2B5EF4-FFF2-40B4-BE49-F238E27FC236}">
                  <a16:creationId xmlns:a16="http://schemas.microsoft.com/office/drawing/2014/main" id="{0D2E1DAB-DBC4-2B41-8914-2E86878AE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29550" y="2663825"/>
              <a:ext cx="5064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i</a:t>
              </a:r>
            </a:p>
          </p:txBody>
        </p:sp>
        <p:sp>
          <p:nvSpPr>
            <p:cNvPr id="99" name="Text Box 47">
              <a:extLst>
                <a:ext uri="{FF2B5EF4-FFF2-40B4-BE49-F238E27FC236}">
                  <a16:creationId xmlns:a16="http://schemas.microsoft.com/office/drawing/2014/main" id="{A5050569-3116-8F4C-B19A-31999F9F23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8975" y="1616075"/>
              <a:ext cx="7905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latin typeface="+mn-lt"/>
                </a:rPr>
                <a:t>F</a:t>
              </a:r>
              <a:endParaRPr lang="en-US" altLang="en-US" sz="1600" i="1" baseline="-25000">
                <a:latin typeface="+mn-lt"/>
              </a:endParaRPr>
            </a:p>
          </p:txBody>
        </p:sp>
        <p:grpSp>
          <p:nvGrpSpPr>
            <p:cNvPr id="100" name="Group 143">
              <a:extLst>
                <a:ext uri="{FF2B5EF4-FFF2-40B4-BE49-F238E27FC236}">
                  <a16:creationId xmlns:a16="http://schemas.microsoft.com/office/drawing/2014/main" id="{479599EE-E0AC-5747-8F3A-66F7F72E86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14925" y="1690688"/>
              <a:ext cx="292100" cy="517525"/>
              <a:chOff x="4140" y="429"/>
              <a:chExt cx="1425" cy="2396"/>
            </a:xfrm>
          </p:grpSpPr>
          <p:sp>
            <p:nvSpPr>
              <p:cNvPr id="113" name="Freeform 144">
                <a:extLst>
                  <a:ext uri="{FF2B5EF4-FFF2-40B4-BE49-F238E27FC236}">
                    <a16:creationId xmlns:a16="http://schemas.microsoft.com/office/drawing/2014/main" id="{6A822DAE-E587-7E49-A7EE-6F64DAB03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4" name="Rectangle 145">
                <a:extLst>
                  <a:ext uri="{FF2B5EF4-FFF2-40B4-BE49-F238E27FC236}">
                    <a16:creationId xmlns:a16="http://schemas.microsoft.com/office/drawing/2014/main" id="{5A81F0A7-6B44-1748-BC35-BE178F0E1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15" name="Freeform 146">
                <a:extLst>
                  <a:ext uri="{FF2B5EF4-FFF2-40B4-BE49-F238E27FC236}">
                    <a16:creationId xmlns:a16="http://schemas.microsoft.com/office/drawing/2014/main" id="{918EEC88-C8A9-2846-970B-50B7E9833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6" name="Freeform 147">
                <a:extLst>
                  <a:ext uri="{FF2B5EF4-FFF2-40B4-BE49-F238E27FC236}">
                    <a16:creationId xmlns:a16="http://schemas.microsoft.com/office/drawing/2014/main" id="{AFDAC2FD-EE20-3E45-9DA1-1D9100AA9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7" name="Rectangle 148">
                <a:extLst>
                  <a:ext uri="{FF2B5EF4-FFF2-40B4-BE49-F238E27FC236}">
                    <a16:creationId xmlns:a16="http://schemas.microsoft.com/office/drawing/2014/main" id="{E97CC808-FCA7-0341-9D5A-7F9EC0853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18" name="Group 149">
                <a:extLst>
                  <a:ext uri="{FF2B5EF4-FFF2-40B4-BE49-F238E27FC236}">
                    <a16:creationId xmlns:a16="http://schemas.microsoft.com/office/drawing/2014/main" id="{FC0B1F07-1C50-E64F-B63B-8D1C420C1ED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3" name="AutoShape 150">
                  <a:extLst>
                    <a:ext uri="{FF2B5EF4-FFF2-40B4-BE49-F238E27FC236}">
                      <a16:creationId xmlns:a16="http://schemas.microsoft.com/office/drawing/2014/main" id="{5F68B800-F174-0B4B-9F2F-A2B1F0AC8F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4" name="AutoShape 151">
                  <a:extLst>
                    <a:ext uri="{FF2B5EF4-FFF2-40B4-BE49-F238E27FC236}">
                      <a16:creationId xmlns:a16="http://schemas.microsoft.com/office/drawing/2014/main" id="{66170CD7-30F0-104F-9FDE-D6C6D3ADF1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19" name="Rectangle 152">
                <a:extLst>
                  <a:ext uri="{FF2B5EF4-FFF2-40B4-BE49-F238E27FC236}">
                    <a16:creationId xmlns:a16="http://schemas.microsoft.com/office/drawing/2014/main" id="{D5D7F168-5271-A741-AF1D-3A72BD2B5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0" name="Group 153">
                <a:extLst>
                  <a:ext uri="{FF2B5EF4-FFF2-40B4-BE49-F238E27FC236}">
                    <a16:creationId xmlns:a16="http://schemas.microsoft.com/office/drawing/2014/main" id="{9BE27AD1-B49A-CD43-AEEF-1EB19E35FBF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1" name="AutoShape 154">
                  <a:extLst>
                    <a:ext uri="{FF2B5EF4-FFF2-40B4-BE49-F238E27FC236}">
                      <a16:creationId xmlns:a16="http://schemas.microsoft.com/office/drawing/2014/main" id="{772812CA-D08B-5644-9C8E-95F4570817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2" name="AutoShape 155">
                  <a:extLst>
                    <a:ext uri="{FF2B5EF4-FFF2-40B4-BE49-F238E27FC236}">
                      <a16:creationId xmlns:a16="http://schemas.microsoft.com/office/drawing/2014/main" id="{3D32E2F5-24C6-A54D-954E-F3C1A48499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1" name="Rectangle 156">
                <a:extLst>
                  <a:ext uri="{FF2B5EF4-FFF2-40B4-BE49-F238E27FC236}">
                    <a16:creationId xmlns:a16="http://schemas.microsoft.com/office/drawing/2014/main" id="{59BDA1ED-A7F9-324D-9FF2-5D9F73B3BB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2" name="Rectangle 157">
                <a:extLst>
                  <a:ext uri="{FF2B5EF4-FFF2-40B4-BE49-F238E27FC236}">
                    <a16:creationId xmlns:a16="http://schemas.microsoft.com/office/drawing/2014/main" id="{C0BFAB3F-AC35-F648-8105-682E59ADBC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3" name="Group 158">
                <a:extLst>
                  <a:ext uri="{FF2B5EF4-FFF2-40B4-BE49-F238E27FC236}">
                    <a16:creationId xmlns:a16="http://schemas.microsoft.com/office/drawing/2014/main" id="{8FF69078-E28B-AD46-85BF-C0BBF789E7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39" name="AutoShape 159">
                  <a:extLst>
                    <a:ext uri="{FF2B5EF4-FFF2-40B4-BE49-F238E27FC236}">
                      <a16:creationId xmlns:a16="http://schemas.microsoft.com/office/drawing/2014/main" id="{9B0DD67E-9E17-0249-BE4A-653C3A8D28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0" name="AutoShape 160">
                  <a:extLst>
                    <a:ext uri="{FF2B5EF4-FFF2-40B4-BE49-F238E27FC236}">
                      <a16:creationId xmlns:a16="http://schemas.microsoft.com/office/drawing/2014/main" id="{5D2A256B-AF19-C745-A1FF-3A72EC8701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4" name="Freeform 161">
                <a:extLst>
                  <a:ext uri="{FF2B5EF4-FFF2-40B4-BE49-F238E27FC236}">
                    <a16:creationId xmlns:a16="http://schemas.microsoft.com/office/drawing/2014/main" id="{A83F5805-F3B3-3346-A9B8-FDEF2D105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grpSp>
            <p:nvGrpSpPr>
              <p:cNvPr id="125" name="Group 162">
                <a:extLst>
                  <a:ext uri="{FF2B5EF4-FFF2-40B4-BE49-F238E27FC236}">
                    <a16:creationId xmlns:a16="http://schemas.microsoft.com/office/drawing/2014/main" id="{A2204E45-948E-A34A-A108-2294B7FAFA3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37" name="AutoShape 163">
                  <a:extLst>
                    <a:ext uri="{FF2B5EF4-FFF2-40B4-BE49-F238E27FC236}">
                      <a16:creationId xmlns:a16="http://schemas.microsoft.com/office/drawing/2014/main" id="{3CCECF35-2FC0-5E40-B1DA-1DB0D6F7BC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38" name="AutoShape 164">
                  <a:extLst>
                    <a:ext uri="{FF2B5EF4-FFF2-40B4-BE49-F238E27FC236}">
                      <a16:creationId xmlns:a16="http://schemas.microsoft.com/office/drawing/2014/main" id="{8B74FE84-F46F-BD45-B59C-4B4E221C60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6" name="Rectangle 165">
                <a:extLst>
                  <a:ext uri="{FF2B5EF4-FFF2-40B4-BE49-F238E27FC236}">
                    <a16:creationId xmlns:a16="http://schemas.microsoft.com/office/drawing/2014/main" id="{EFB8CB6A-6447-D24D-BD88-7D176E410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7" name="Freeform 166">
                <a:extLst>
                  <a:ext uri="{FF2B5EF4-FFF2-40B4-BE49-F238E27FC236}">
                    <a16:creationId xmlns:a16="http://schemas.microsoft.com/office/drawing/2014/main" id="{7DA25C04-818C-944B-AA5E-5C80E73C01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8" name="Freeform 167">
                <a:extLst>
                  <a:ext uri="{FF2B5EF4-FFF2-40B4-BE49-F238E27FC236}">
                    <a16:creationId xmlns:a16="http://schemas.microsoft.com/office/drawing/2014/main" id="{047480B1-08CE-354D-B27C-4B6428A5A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9" name="Oval 168">
                <a:extLst>
                  <a:ext uri="{FF2B5EF4-FFF2-40B4-BE49-F238E27FC236}">
                    <a16:creationId xmlns:a16="http://schemas.microsoft.com/office/drawing/2014/main" id="{809BB7F4-67B7-B54C-A450-898CD1825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0" name="Freeform 169">
                <a:extLst>
                  <a:ext uri="{FF2B5EF4-FFF2-40B4-BE49-F238E27FC236}">
                    <a16:creationId xmlns:a16="http://schemas.microsoft.com/office/drawing/2014/main" id="{DA683EDC-F6BF-7C4C-8A71-32D3320CA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31" name="AutoShape 170">
                <a:extLst>
                  <a:ext uri="{FF2B5EF4-FFF2-40B4-BE49-F238E27FC236}">
                    <a16:creationId xmlns:a16="http://schemas.microsoft.com/office/drawing/2014/main" id="{96EA98F8-F846-2A44-824F-71FAA477B5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2" name="AutoShape 171">
                <a:extLst>
                  <a:ext uri="{FF2B5EF4-FFF2-40B4-BE49-F238E27FC236}">
                    <a16:creationId xmlns:a16="http://schemas.microsoft.com/office/drawing/2014/main" id="{23E7F763-52E6-DF40-9EB6-F8624D7B1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3" name="Oval 172">
                <a:extLst>
                  <a:ext uri="{FF2B5EF4-FFF2-40B4-BE49-F238E27FC236}">
                    <a16:creationId xmlns:a16="http://schemas.microsoft.com/office/drawing/2014/main" id="{99202063-5BB9-474C-B3CE-B9C1D5A1BF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4" name="Oval 173">
                <a:extLst>
                  <a:ext uri="{FF2B5EF4-FFF2-40B4-BE49-F238E27FC236}">
                    <a16:creationId xmlns:a16="http://schemas.microsoft.com/office/drawing/2014/main" id="{B09AE0A9-5898-4647-9779-E5BDE41A54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>
                  <a:solidFill>
                    <a:srgbClr val="FF0000"/>
                  </a:solidFill>
                  <a:latin typeface="+mn-lt"/>
                  <a:cs typeface="Arial" panose="020B0604020202020204" pitchFamily="34" charset="0"/>
                </a:endParaRPr>
              </a:p>
            </p:txBody>
          </p:sp>
          <p:sp>
            <p:nvSpPr>
              <p:cNvPr id="135" name="Oval 174">
                <a:extLst>
                  <a:ext uri="{FF2B5EF4-FFF2-40B4-BE49-F238E27FC236}">
                    <a16:creationId xmlns:a16="http://schemas.microsoft.com/office/drawing/2014/main" id="{8844CEFC-6420-264F-A5ED-01CEFDBE7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6" name="Rectangle 175">
                <a:extLst>
                  <a:ext uri="{FF2B5EF4-FFF2-40B4-BE49-F238E27FC236}">
                    <a16:creationId xmlns:a16="http://schemas.microsoft.com/office/drawing/2014/main" id="{C4C6A502-6F38-784C-A809-5E5499386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</p:grpSp>
        <p:grpSp>
          <p:nvGrpSpPr>
            <p:cNvPr id="101" name="Group 176">
              <a:extLst>
                <a:ext uri="{FF2B5EF4-FFF2-40B4-BE49-F238E27FC236}">
                  <a16:creationId xmlns:a16="http://schemas.microsoft.com/office/drawing/2014/main" id="{7458836E-953E-904B-914D-ECEC36221A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1988" y="2492375"/>
              <a:ext cx="620712" cy="512763"/>
              <a:chOff x="-44" y="1473"/>
              <a:chExt cx="981" cy="1105"/>
            </a:xfrm>
          </p:grpSpPr>
          <p:pic>
            <p:nvPicPr>
              <p:cNvPr id="111" name="Picture 177" descr="desktop_computer_stylized_medium">
                <a:extLst>
                  <a:ext uri="{FF2B5EF4-FFF2-40B4-BE49-F238E27FC236}">
                    <a16:creationId xmlns:a16="http://schemas.microsoft.com/office/drawing/2014/main" id="{176B8344-E22D-204D-807C-E9CE58B1B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2" name="Freeform 178">
                <a:extLst>
                  <a:ext uri="{FF2B5EF4-FFF2-40B4-BE49-F238E27FC236}">
                    <a16:creationId xmlns:a16="http://schemas.microsoft.com/office/drawing/2014/main" id="{1A078022-91F2-3F4E-9EA0-44DFCAF22D0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2" name="Group 179">
              <a:extLst>
                <a:ext uri="{FF2B5EF4-FFF2-40B4-BE49-F238E27FC236}">
                  <a16:creationId xmlns:a16="http://schemas.microsoft.com/office/drawing/2014/main" id="{B3CDB5E9-406A-8D48-A50D-C935BF4A56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00788" y="1284288"/>
              <a:ext cx="620712" cy="512762"/>
              <a:chOff x="-44" y="1473"/>
              <a:chExt cx="981" cy="1105"/>
            </a:xfrm>
          </p:grpSpPr>
          <p:pic>
            <p:nvPicPr>
              <p:cNvPr id="109" name="Picture 180" descr="desktop_computer_stylized_medium">
                <a:extLst>
                  <a:ext uri="{FF2B5EF4-FFF2-40B4-BE49-F238E27FC236}">
                    <a16:creationId xmlns:a16="http://schemas.microsoft.com/office/drawing/2014/main" id="{9E1583F0-4FBC-314F-B2AB-B24E50144F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0" name="Freeform 181">
                <a:extLst>
                  <a:ext uri="{FF2B5EF4-FFF2-40B4-BE49-F238E27FC236}">
                    <a16:creationId xmlns:a16="http://schemas.microsoft.com/office/drawing/2014/main" id="{6E0AAFA3-AC83-6048-B318-2420EC961D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3" name="Group 182">
              <a:extLst>
                <a:ext uri="{FF2B5EF4-FFF2-40B4-BE49-F238E27FC236}">
                  <a16:creationId xmlns:a16="http://schemas.microsoft.com/office/drawing/2014/main" id="{DCBBB39F-5E4C-C245-BE28-58A83FA44F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10388" y="1360488"/>
              <a:ext cx="620712" cy="512762"/>
              <a:chOff x="-44" y="1473"/>
              <a:chExt cx="981" cy="1105"/>
            </a:xfrm>
          </p:grpSpPr>
          <p:pic>
            <p:nvPicPr>
              <p:cNvPr id="107" name="Picture 183" descr="desktop_computer_stylized_medium">
                <a:extLst>
                  <a:ext uri="{FF2B5EF4-FFF2-40B4-BE49-F238E27FC236}">
                    <a16:creationId xmlns:a16="http://schemas.microsoft.com/office/drawing/2014/main" id="{E5D20624-0F1B-4B43-A13C-C75A9292C55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184">
                <a:extLst>
                  <a:ext uri="{FF2B5EF4-FFF2-40B4-BE49-F238E27FC236}">
                    <a16:creationId xmlns:a16="http://schemas.microsoft.com/office/drawing/2014/main" id="{35980134-57CB-D848-8F7C-C5F772511B7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4" name="Group 185">
              <a:extLst>
                <a:ext uri="{FF2B5EF4-FFF2-40B4-BE49-F238E27FC236}">
                  <a16:creationId xmlns:a16="http://schemas.microsoft.com/office/drawing/2014/main" id="{CAAE67A0-6730-B94B-A304-CFA3F109B656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369300" y="2362200"/>
              <a:ext cx="620713" cy="512763"/>
              <a:chOff x="-44" y="1473"/>
              <a:chExt cx="981" cy="1105"/>
            </a:xfrm>
          </p:grpSpPr>
          <p:pic>
            <p:nvPicPr>
              <p:cNvPr id="105" name="Picture 186" descr="desktop_computer_stylized_medium">
                <a:extLst>
                  <a:ext uri="{FF2B5EF4-FFF2-40B4-BE49-F238E27FC236}">
                    <a16:creationId xmlns:a16="http://schemas.microsoft.com/office/drawing/2014/main" id="{374F131D-15C0-B347-9AFE-5A5EEADA4E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6" name="Freeform 187">
                <a:extLst>
                  <a:ext uri="{FF2B5EF4-FFF2-40B4-BE49-F238E27FC236}">
                    <a16:creationId xmlns:a16="http://schemas.microsoft.com/office/drawing/2014/main" id="{D81A3509-0DD0-1042-A6A3-8C677E9DCC5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74" name="Rectangle 47">
            <a:extLst>
              <a:ext uri="{FF2B5EF4-FFF2-40B4-BE49-F238E27FC236}">
                <a16:creationId xmlns:a16="http://schemas.microsoft.com/office/drawing/2014/main" id="{26E15167-D083-564B-BF0B-913CAA6175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984" y="3876829"/>
            <a:ext cx="8524160" cy="125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clients: </a:t>
            </a:r>
            <a:r>
              <a:rPr lang="en-US" altLang="en-US" sz="2800" dirty="0">
                <a:latin typeface="+mn-lt"/>
              </a:rPr>
              <a:t>as aggregate must download </a:t>
            </a:r>
            <a:r>
              <a:rPr lang="en-US" altLang="en-US" sz="2800" i="1" dirty="0">
                <a:latin typeface="+mn-lt"/>
              </a:rPr>
              <a:t>NF</a:t>
            </a:r>
            <a:r>
              <a:rPr lang="en-US" altLang="en-US" sz="2800" dirty="0">
                <a:latin typeface="+mn-lt"/>
              </a:rPr>
              <a:t> bits</a:t>
            </a:r>
          </a:p>
          <a:p>
            <a:pPr lvl="1">
              <a:lnSpc>
                <a:spcPct val="85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max upload rate (limiting max download rate) is 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s</a:t>
            </a:r>
            <a:r>
              <a:rPr lang="en-US" altLang="en-US" sz="2400" i="1" dirty="0">
                <a:latin typeface="+mn-lt"/>
              </a:rPr>
              <a:t> + </a:t>
            </a:r>
            <a:r>
              <a:rPr lang="en-US" altLang="en-US" sz="2800" i="1" dirty="0">
                <a:latin typeface="Symbol" pitchFamily="2" charset="2"/>
              </a:rPr>
              <a:t>S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i</a:t>
            </a:r>
          </a:p>
        </p:txBody>
      </p:sp>
      <p:sp>
        <p:nvSpPr>
          <p:cNvPr id="75" name="Text Box 51">
            <a:extLst>
              <a:ext uri="{FF2B5EF4-FFF2-40B4-BE49-F238E27FC236}">
                <a16:creationId xmlns:a16="http://schemas.microsoft.com/office/drawing/2014/main" id="{6898F8CA-12DA-BE4E-B99B-FD50E8479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6934" y="5088499"/>
            <a:ext cx="2267800" cy="887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time to  distribute F </a:t>
            </a:r>
          </a:p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to N clients using </a:t>
            </a:r>
          </a:p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P2P approach</a:t>
            </a:r>
            <a:r>
              <a:rPr lang="en-US" altLang="en-US" sz="2400" dirty="0">
                <a:latin typeface="+mn-lt"/>
              </a:rPr>
              <a:t> </a:t>
            </a:r>
            <a:endParaRPr lang="en-US" altLang="en-US" sz="2800" dirty="0">
              <a:latin typeface="+mn-lt"/>
            </a:endParaRPr>
          </a:p>
        </p:txBody>
      </p:sp>
      <p:sp>
        <p:nvSpPr>
          <p:cNvPr id="76" name="Rectangle 55">
            <a:extLst>
              <a:ext uri="{FF2B5EF4-FFF2-40B4-BE49-F238E27FC236}">
                <a16:creationId xmlns:a16="http://schemas.microsoft.com/office/drawing/2014/main" id="{07D73A35-ECF9-A74A-AC62-7DA2D5170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6619" y="4991768"/>
            <a:ext cx="9155099" cy="1006589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2800">
              <a:latin typeface="+mn-lt"/>
            </a:endParaRPr>
          </a:p>
        </p:txBody>
      </p:sp>
      <p:sp>
        <p:nvSpPr>
          <p:cNvPr id="77" name="Text Box 31">
            <a:extLst>
              <a:ext uri="{FF2B5EF4-FFF2-40B4-BE49-F238E27FC236}">
                <a16:creationId xmlns:a16="http://schemas.microsoft.com/office/drawing/2014/main" id="{1DD5EA55-8934-0448-A71E-1044D6D265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4018" y="5202837"/>
            <a:ext cx="626209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200" i="1" dirty="0">
                <a:latin typeface="+mn-lt"/>
              </a:rPr>
              <a:t> D</a:t>
            </a:r>
            <a:r>
              <a:rPr lang="en-US" altLang="en-US" sz="3200" i="1" baseline="-25000" dirty="0">
                <a:latin typeface="+mn-lt"/>
              </a:rPr>
              <a:t>P2P</a:t>
            </a:r>
            <a:r>
              <a:rPr lang="en-US" altLang="en-US" sz="3200" i="1" dirty="0">
                <a:latin typeface="+mn-lt"/>
              </a:rPr>
              <a:t> &gt; max{F/</a:t>
            </a:r>
            <a:r>
              <a:rPr lang="en-US" altLang="en-US" sz="3200" i="1" dirty="0" err="1">
                <a:latin typeface="+mn-lt"/>
              </a:rPr>
              <a:t>u</a:t>
            </a:r>
            <a:r>
              <a:rPr lang="en-US" altLang="en-US" sz="3200" i="1" baseline="-25000" dirty="0" err="1">
                <a:latin typeface="+mn-lt"/>
              </a:rPr>
              <a:t>s,</a:t>
            </a:r>
            <a:r>
              <a:rPr lang="en-US" altLang="en-US" sz="3200" i="1" dirty="0" err="1">
                <a:latin typeface="+mn-lt"/>
              </a:rPr>
              <a:t>,F</a:t>
            </a:r>
            <a:r>
              <a:rPr lang="en-US" altLang="en-US" sz="3200" i="1" dirty="0">
                <a:latin typeface="+mn-lt"/>
              </a:rPr>
              <a:t>/</a:t>
            </a:r>
            <a:r>
              <a:rPr lang="en-US" altLang="en-US" sz="3200" i="1" dirty="0" err="1">
                <a:latin typeface="+mn-lt"/>
              </a:rPr>
              <a:t>d</a:t>
            </a:r>
            <a:r>
              <a:rPr lang="en-US" altLang="en-US" sz="3200" i="1" baseline="-25000" dirty="0" err="1">
                <a:latin typeface="+mn-lt"/>
              </a:rPr>
              <a:t>min</a:t>
            </a:r>
            <a:r>
              <a:rPr lang="en-US" altLang="en-US" sz="3200" i="1" baseline="-25000" dirty="0">
                <a:latin typeface="+mn-lt"/>
              </a:rPr>
              <a:t>,</a:t>
            </a:r>
            <a:r>
              <a:rPr lang="en-US" altLang="en-US" sz="3200" i="1" dirty="0">
                <a:latin typeface="+mn-lt"/>
              </a:rPr>
              <a:t>,NF/(</a:t>
            </a:r>
            <a:r>
              <a:rPr lang="en-US" altLang="en-US" sz="2800" i="1" dirty="0">
                <a:latin typeface="+mn-lt"/>
              </a:rPr>
              <a:t>u</a:t>
            </a:r>
            <a:r>
              <a:rPr lang="en-US" altLang="en-US" sz="2800" i="1" baseline="-25000" dirty="0">
                <a:latin typeface="+mn-lt"/>
              </a:rPr>
              <a:t>s</a:t>
            </a:r>
            <a:r>
              <a:rPr lang="en-US" altLang="en-US" sz="2800" i="1" dirty="0">
                <a:latin typeface="+mn-lt"/>
              </a:rPr>
              <a:t> + </a:t>
            </a:r>
            <a:r>
              <a:rPr lang="en-US" altLang="en-US" sz="3200" i="1" dirty="0">
                <a:latin typeface="Symbol" pitchFamily="2" charset="2"/>
              </a:rPr>
              <a:t>S</a:t>
            </a:r>
            <a:r>
              <a:rPr lang="en-US" altLang="en-US" sz="2800" i="1" dirty="0">
                <a:latin typeface="+mn-lt"/>
              </a:rPr>
              <a:t>u</a:t>
            </a:r>
            <a:r>
              <a:rPr lang="en-US" altLang="en-US" sz="2800" i="1" baseline="-25000" dirty="0">
                <a:latin typeface="+mn-lt"/>
              </a:rPr>
              <a:t>i</a:t>
            </a:r>
            <a:r>
              <a:rPr lang="en-US" altLang="en-US" sz="3200" dirty="0">
                <a:latin typeface="+mn-lt"/>
              </a:rPr>
              <a:t>)</a:t>
            </a:r>
            <a:r>
              <a:rPr lang="en-US" altLang="en-US" sz="3200" i="1" dirty="0">
                <a:latin typeface="+mn-lt"/>
              </a:rPr>
              <a:t>}</a:t>
            </a:r>
            <a:r>
              <a:rPr lang="en-US" altLang="en-US" sz="3200" i="1" dirty="0">
                <a:solidFill>
                  <a:srgbClr val="CC0000"/>
                </a:solidFill>
                <a:latin typeface="+mn-lt"/>
              </a:rPr>
              <a:t>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CD18A4-3D93-C746-80BB-B1FC987C2D33}"/>
              </a:ext>
            </a:extLst>
          </p:cNvPr>
          <p:cNvGrpSpPr/>
          <p:nvPr/>
        </p:nvGrpSpPr>
        <p:grpSpPr>
          <a:xfrm>
            <a:off x="3027135" y="5637812"/>
            <a:ext cx="7034618" cy="1072227"/>
            <a:chOff x="3027135" y="5637812"/>
            <a:chExt cx="7034618" cy="1072227"/>
          </a:xfrm>
        </p:grpSpPr>
        <p:sp>
          <p:nvSpPr>
            <p:cNvPr id="78" name="Line 33">
              <a:extLst>
                <a:ext uri="{FF2B5EF4-FFF2-40B4-BE49-F238E27FC236}">
                  <a16:creationId xmlns:a16="http://schemas.microsoft.com/office/drawing/2014/main" id="{9C4B1B80-0BB4-8F40-8465-4FD53B2DEE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47481" y="5669562"/>
              <a:ext cx="174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79" name="Line 53">
              <a:extLst>
                <a:ext uri="{FF2B5EF4-FFF2-40B4-BE49-F238E27FC236}">
                  <a16:creationId xmlns:a16="http://schemas.microsoft.com/office/drawing/2014/main" id="{79E64125-C1DB-B546-9439-BAE60A04A2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82594" y="5731183"/>
              <a:ext cx="376235" cy="579911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2" name="Text Box 54">
              <a:extLst>
                <a:ext uri="{FF2B5EF4-FFF2-40B4-BE49-F238E27FC236}">
                  <a16:creationId xmlns:a16="http://schemas.microsoft.com/office/drawing/2014/main" id="{8D508472-5111-9543-8884-ADE4937360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7135" y="6314866"/>
              <a:ext cx="7034618" cy="39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altLang="en-US" sz="2400" dirty="0">
                  <a:latin typeface="+mn-lt"/>
                </a:rPr>
                <a:t>… but so does this, as each peer brings service capacity</a:t>
              </a:r>
            </a:p>
          </p:txBody>
        </p:sp>
        <p:sp>
          <p:nvSpPr>
            <p:cNvPr id="151" name="Line 53">
              <a:extLst>
                <a:ext uri="{FF2B5EF4-FFF2-40B4-BE49-F238E27FC236}">
                  <a16:creationId xmlns:a16="http://schemas.microsoft.com/office/drawing/2014/main" id="{C2E61335-33C5-8040-B976-4A6DABA4E4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35121" y="5637812"/>
              <a:ext cx="376235" cy="462537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152" name="Text Box 54">
              <a:extLst>
                <a:ext uri="{FF2B5EF4-FFF2-40B4-BE49-F238E27FC236}">
                  <a16:creationId xmlns:a16="http://schemas.microsoft.com/office/drawing/2014/main" id="{5FCFA7D9-F5C4-B849-A76B-A54251B68B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4684" y="6045728"/>
              <a:ext cx="3187860" cy="39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altLang="en-US" sz="2400" dirty="0">
                  <a:latin typeface="+mn-lt"/>
                </a:rPr>
                <a:t>increases linearly in </a:t>
              </a:r>
              <a:r>
                <a:rPr lang="en-US" altLang="en-US" sz="2400" i="1" dirty="0">
                  <a:latin typeface="+mn-lt"/>
                </a:rPr>
                <a:t>N</a:t>
              </a:r>
              <a:r>
                <a:rPr lang="en-US" altLang="en-US" sz="2400" dirty="0">
                  <a:latin typeface="+mn-lt"/>
                </a:rPr>
                <a:t> …</a:t>
              </a:r>
            </a:p>
          </p:txBody>
        </p:sp>
      </p:grpSp>
      <p:sp>
        <p:nvSpPr>
          <p:cNvPr id="145" name="Slide Number Placeholder 2">
            <a:extLst>
              <a:ext uri="{FF2B5EF4-FFF2-40B4-BE49-F238E27FC236}">
                <a16:creationId xmlns:a16="http://schemas.microsoft.com/office/drawing/2014/main" id="{BC91CBC4-36C0-F74A-BE01-550231563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19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Client-server vs. P2P: example</a:t>
            </a:r>
          </a:p>
        </p:txBody>
      </p:sp>
      <p:sp>
        <p:nvSpPr>
          <p:cNvPr id="145" name="Text Box 5">
            <a:extLst>
              <a:ext uri="{FF2B5EF4-FFF2-40B4-BE49-F238E27FC236}">
                <a16:creationId xmlns:a16="http://schemas.microsoft.com/office/drawing/2014/main" id="{EEB38FFC-0E85-9543-BFA8-AC6EA14AA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045" y="1362602"/>
            <a:ext cx="7481468" cy="474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400" dirty="0">
                <a:latin typeface="+mn-lt"/>
              </a:rPr>
              <a:t>client upload rate =</a:t>
            </a:r>
            <a:r>
              <a:rPr lang="en-US" altLang="en-US" sz="2400" i="1" dirty="0">
                <a:latin typeface="+mn-lt"/>
              </a:rPr>
              <a:t> u</a:t>
            </a:r>
            <a:r>
              <a:rPr lang="en-US" altLang="en-US" sz="2400" dirty="0">
                <a:latin typeface="+mn-lt"/>
              </a:rPr>
              <a:t>,  </a:t>
            </a:r>
            <a:r>
              <a:rPr lang="en-US" altLang="en-US" sz="2400" i="1" dirty="0">
                <a:latin typeface="+mn-lt"/>
              </a:rPr>
              <a:t>F/u </a:t>
            </a:r>
            <a:r>
              <a:rPr lang="en-US" altLang="en-US" sz="2400" dirty="0">
                <a:latin typeface="+mn-lt"/>
              </a:rPr>
              <a:t>= 1 hour,  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s</a:t>
            </a:r>
            <a:r>
              <a:rPr lang="en-US" altLang="en-US" sz="2400" i="1" dirty="0">
                <a:latin typeface="+mn-lt"/>
              </a:rPr>
              <a:t> = 10u,  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latin typeface="+mn-lt"/>
              </a:rPr>
              <a:t> ≥ u</a:t>
            </a:r>
            <a:r>
              <a:rPr lang="en-US" altLang="en-US" sz="2400" i="1" baseline="-25000" dirty="0">
                <a:latin typeface="+mn-lt"/>
              </a:rPr>
              <a:t>s</a:t>
            </a:r>
          </a:p>
        </p:txBody>
      </p:sp>
      <p:graphicFrame>
        <p:nvGraphicFramePr>
          <p:cNvPr id="146" name="Object 2">
            <a:extLst>
              <a:ext uri="{FF2B5EF4-FFF2-40B4-BE49-F238E27FC236}">
                <a16:creationId xmlns:a16="http://schemas.microsoft.com/office/drawing/2014/main" id="{DA2A3735-C6EA-E243-957F-9D948479EA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384578"/>
              </p:ext>
            </p:extLst>
          </p:nvPr>
        </p:nvGraphicFramePr>
        <p:xfrm>
          <a:off x="2976864" y="1835409"/>
          <a:ext cx="7031830" cy="4790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7734300" imgH="5295900" progId="Excel.Chart.8">
                  <p:embed/>
                </p:oleObj>
              </mc:Choice>
              <mc:Fallback>
                <p:oleObj name="Chart" r:id="rId3" imgW="7734300" imgH="5295900" progId="Excel.Chart.8">
                  <p:embed/>
                  <p:pic>
                    <p:nvPicPr>
                      <p:cNvPr id="183299" name="Object 2">
                        <a:extLst>
                          <a:ext uri="{FF2B5EF4-FFF2-40B4-BE49-F238E27FC236}">
                            <a16:creationId xmlns:a16="http://schemas.microsoft.com/office/drawing/2014/main" id="{F67C7379-8D4A-BD48-9EB7-BE18F0022F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6864" y="1835409"/>
                        <a:ext cx="7031830" cy="479024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7AAACF9-A4E2-714C-A130-30E3EF5AB8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45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Processes communicating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606042" y="1565977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process: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program running within a host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within same host, two processes communicate using 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inter-process communication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(defined by OS)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processes in different hosts communicate by exchanging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8F7AD000-A388-6C4C-8C9C-158A86A0C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5273" y="4263451"/>
            <a:ext cx="3989387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note: applications with P2P architectures have client processes &amp; server processes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E7D9C5A-4A0F-3E45-B3EB-48F963F34B69}"/>
              </a:ext>
            </a:extLst>
          </p:cNvPr>
          <p:cNvGrpSpPr/>
          <p:nvPr/>
        </p:nvGrpSpPr>
        <p:grpSpPr>
          <a:xfrm>
            <a:off x="6974010" y="1488501"/>
            <a:ext cx="4092575" cy="2567781"/>
            <a:chOff x="6974010" y="1488501"/>
            <a:chExt cx="4092575" cy="2567781"/>
          </a:xfrm>
        </p:grpSpPr>
        <p:sp>
          <p:nvSpPr>
            <p:cNvPr id="8" name="Rectangle 4">
              <a:extLst>
                <a:ext uri="{FF2B5EF4-FFF2-40B4-BE49-F238E27FC236}">
                  <a16:creationId xmlns:a16="http://schemas.microsoft.com/office/drawing/2014/main" id="{96562BEA-C84E-254B-BD55-56C2EB6C508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025603" y="2022695"/>
              <a:ext cx="3989387" cy="2033587"/>
            </a:xfrm>
            <a:prstGeom prst="rect">
              <a:avLst/>
            </a:prstGeom>
            <a:noFill/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client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process that initiates communication</a:t>
              </a: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server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process that waits to be contacted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0414D3D5-1BB8-5844-8D2A-3C8E3E5DC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4010" y="1786951"/>
              <a:ext cx="4092575" cy="2062163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" name="Text Box 14">
              <a:extLst>
                <a:ext uri="{FF2B5EF4-FFF2-40B4-BE49-F238E27FC236}">
                  <a16:creationId xmlns:a16="http://schemas.microsoft.com/office/drawing/2014/main" id="{FAA5D4F0-1DCB-7C49-A07F-4729B9F9DC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4660" y="1488501"/>
              <a:ext cx="2325688" cy="5191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clients, servers</a:t>
              </a:r>
            </a:p>
          </p:txBody>
        </p:sp>
      </p:grp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126C885E-4769-8644-8E59-814749DC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7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P2P file distribution: BitTorrent </a:t>
            </a:r>
          </a:p>
        </p:txBody>
      </p:sp>
      <p:sp>
        <p:nvSpPr>
          <p:cNvPr id="8" name="Rectangle 43">
            <a:extLst>
              <a:ext uri="{FF2B5EF4-FFF2-40B4-BE49-F238E27FC236}">
                <a16:creationId xmlns:a16="http://schemas.microsoft.com/office/drawing/2014/main" id="{9F70DCCB-36C3-394B-AA08-EB0F698CB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784" y="1260022"/>
            <a:ext cx="7124700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latin typeface="+mn-lt"/>
              </a:rPr>
              <a:t>file divided into 256Kb chunks</a:t>
            </a:r>
          </a:p>
          <a:p>
            <a:pPr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latin typeface="+mn-lt"/>
              </a:rPr>
              <a:t>peers in torrent send/receive file chunks</a:t>
            </a:r>
            <a:endParaRPr lang="en-US" altLang="en-US" sz="3200" dirty="0">
              <a:latin typeface="+mn-lt"/>
            </a:endParaRPr>
          </a:p>
        </p:txBody>
      </p:sp>
      <p:sp>
        <p:nvSpPr>
          <p:cNvPr id="9" name="Text Box 37">
            <a:extLst>
              <a:ext uri="{FF2B5EF4-FFF2-40B4-BE49-F238E27FC236}">
                <a16:creationId xmlns:a16="http://schemas.microsoft.com/office/drawing/2014/main" id="{5650BC65-B000-EC4F-B4E6-547C48D655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2096" y="2371997"/>
            <a:ext cx="3018775" cy="775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tracker:</a:t>
            </a:r>
            <a:r>
              <a:rPr lang="en-US" altLang="en-US" sz="2800" dirty="0">
                <a:latin typeface="+mn-lt"/>
              </a:rPr>
              <a:t> </a:t>
            </a:r>
            <a:r>
              <a:rPr lang="en-US" altLang="en-US" sz="2400" dirty="0">
                <a:latin typeface="+mn-lt"/>
              </a:rPr>
              <a:t>tracks peers </a:t>
            </a:r>
          </a:p>
          <a:p>
            <a:pPr eaLnBrk="1" hangingPunct="1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participating in torrent</a:t>
            </a:r>
          </a:p>
        </p:txBody>
      </p:sp>
      <p:sp>
        <p:nvSpPr>
          <p:cNvPr id="10" name="Text Box 41">
            <a:extLst>
              <a:ext uri="{FF2B5EF4-FFF2-40B4-BE49-F238E27FC236}">
                <a16:creationId xmlns:a16="http://schemas.microsoft.com/office/drawing/2014/main" id="{2814A19F-08C5-434B-8DB2-D40537539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4019" y="2385559"/>
            <a:ext cx="4044723" cy="775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torrent:</a:t>
            </a:r>
            <a:r>
              <a:rPr lang="en-US" altLang="en-US" sz="2800" dirty="0">
                <a:latin typeface="+mn-lt"/>
              </a:rPr>
              <a:t> </a:t>
            </a:r>
            <a:r>
              <a:rPr lang="en-US" altLang="en-US" sz="2400" dirty="0">
                <a:latin typeface="+mn-lt"/>
              </a:rPr>
              <a:t>group of peers exchanging  chunks of a file</a:t>
            </a:r>
          </a:p>
        </p:txBody>
      </p:sp>
      <p:sp>
        <p:nvSpPr>
          <p:cNvPr id="11" name="Line 21">
            <a:extLst>
              <a:ext uri="{FF2B5EF4-FFF2-40B4-BE49-F238E27FC236}">
                <a16:creationId xmlns:a16="http://schemas.microsoft.com/office/drawing/2014/main" id="{91218428-BF18-064C-AC6D-09C6F280B6C1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9045" y="3765096"/>
            <a:ext cx="1587" cy="5365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25">
            <a:extLst>
              <a:ext uri="{FF2B5EF4-FFF2-40B4-BE49-F238E27FC236}">
                <a16:creationId xmlns:a16="http://schemas.microsoft.com/office/drawing/2014/main" id="{83D9B80D-0209-4147-9E8B-F917A5CAC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495245" y="3493634"/>
            <a:ext cx="2551112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26">
            <a:extLst>
              <a:ext uri="{FF2B5EF4-FFF2-40B4-BE49-F238E27FC236}">
                <a16:creationId xmlns:a16="http://schemas.microsoft.com/office/drawing/2014/main" id="{F9471077-2BA5-5449-84C5-497550D1A88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2045" y="3644446"/>
            <a:ext cx="247650" cy="181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27">
            <a:extLst>
              <a:ext uri="{FF2B5EF4-FFF2-40B4-BE49-F238E27FC236}">
                <a16:creationId xmlns:a16="http://schemas.microsoft.com/office/drawing/2014/main" id="{10E079A5-4F27-9043-ABC7-F13963D847D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931932" y="3404734"/>
            <a:ext cx="1168400" cy="306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28">
            <a:extLst>
              <a:ext uri="{FF2B5EF4-FFF2-40B4-BE49-F238E27FC236}">
                <a16:creationId xmlns:a16="http://schemas.microsoft.com/office/drawing/2014/main" id="{5691CE8D-190A-8F4F-81D8-DA20F9A025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15957" y="3941309"/>
            <a:ext cx="2039938" cy="1987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29">
            <a:extLst>
              <a:ext uri="{FF2B5EF4-FFF2-40B4-BE49-F238E27FC236}">
                <a16:creationId xmlns:a16="http://schemas.microsoft.com/office/drawing/2014/main" id="{0B716A5B-3226-9240-889D-C421A6779BC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03270" y="5906634"/>
            <a:ext cx="739775" cy="1635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30">
            <a:extLst>
              <a:ext uri="{FF2B5EF4-FFF2-40B4-BE49-F238E27FC236}">
                <a16:creationId xmlns:a16="http://schemas.microsoft.com/office/drawing/2014/main" id="{CB541843-3E52-6849-8C3D-ACA1E8B0A9D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22257" y="3603171"/>
            <a:ext cx="900113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31">
            <a:extLst>
              <a:ext uri="{FF2B5EF4-FFF2-40B4-BE49-F238E27FC236}">
                <a16:creationId xmlns:a16="http://schemas.microsoft.com/office/drawing/2014/main" id="{52216A70-C583-4540-BB2D-CF1771FB2AD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87357" y="4989059"/>
            <a:ext cx="2120900" cy="48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32">
            <a:extLst>
              <a:ext uri="{FF2B5EF4-FFF2-40B4-BE49-F238E27FC236}">
                <a16:creationId xmlns:a16="http://schemas.microsoft.com/office/drawing/2014/main" id="{F807AF1E-A5B9-A540-A172-58D4029FDE3C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7482" y="3547609"/>
            <a:ext cx="1182688" cy="127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33">
            <a:extLst>
              <a:ext uri="{FF2B5EF4-FFF2-40B4-BE49-F238E27FC236}">
                <a16:creationId xmlns:a16="http://schemas.microsoft.com/office/drawing/2014/main" id="{57AE3ACE-B172-774D-A007-D1E10D3347F5}"/>
              </a:ext>
            </a:extLst>
          </p:cNvPr>
          <p:cNvSpPr>
            <a:spLocks noChangeShapeType="1"/>
          </p:cNvSpPr>
          <p:nvPr/>
        </p:nvSpPr>
        <p:spPr bwMode="auto">
          <a:xfrm>
            <a:off x="7330395" y="5928859"/>
            <a:ext cx="376237" cy="2174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34">
            <a:extLst>
              <a:ext uri="{FF2B5EF4-FFF2-40B4-BE49-F238E27FC236}">
                <a16:creationId xmlns:a16="http://schemas.microsoft.com/office/drawing/2014/main" id="{AD1B36D1-84DC-F74A-AFE8-CA1FD75FB9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215970" y="6224134"/>
            <a:ext cx="1490662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Text Box 35">
            <a:extLst>
              <a:ext uri="{FF2B5EF4-FFF2-40B4-BE49-F238E27FC236}">
                <a16:creationId xmlns:a16="http://schemas.microsoft.com/office/drawing/2014/main" id="{4EFE36E1-3543-7248-A7C0-2AC7D4F78F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0570" y="4766809"/>
            <a:ext cx="15850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Alice arrives  …</a:t>
            </a:r>
          </a:p>
        </p:txBody>
      </p:sp>
      <p:sp>
        <p:nvSpPr>
          <p:cNvPr id="23" name="Line 38">
            <a:extLst>
              <a:ext uri="{FF2B5EF4-FFF2-40B4-BE49-F238E27FC236}">
                <a16:creationId xmlns:a16="http://schemas.microsoft.com/office/drawing/2014/main" id="{E123A252-D37E-4649-B66C-7F9C1DB6CC0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881257" y="5163684"/>
            <a:ext cx="263525" cy="939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4" name="Picture 39" descr="Alice">
            <a:extLst>
              <a:ext uri="{FF2B5EF4-FFF2-40B4-BE49-F238E27FC236}">
                <a16:creationId xmlns:a16="http://schemas.microsoft.com/office/drawing/2014/main" id="{6F308F82-9362-FC4F-921E-2715C3D3E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270" y="4284209"/>
            <a:ext cx="474662" cy="51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Line 42">
            <a:extLst>
              <a:ext uri="{FF2B5EF4-FFF2-40B4-BE49-F238E27FC236}">
                <a16:creationId xmlns:a16="http://schemas.microsoft.com/office/drawing/2014/main" id="{3C11B289-FD57-9D4E-9E24-3A266C61D954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4820" y="3122159"/>
            <a:ext cx="476250" cy="258762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35">
            <a:extLst>
              <a:ext uri="{FF2B5EF4-FFF2-40B4-BE49-F238E27FC236}">
                <a16:creationId xmlns:a16="http://schemas.microsoft.com/office/drawing/2014/main" id="{927C2D32-6615-3F4A-95AB-84426525C9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4857" y="5027159"/>
            <a:ext cx="216052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… obtains list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of peers from tracker</a:t>
            </a:r>
          </a:p>
        </p:txBody>
      </p:sp>
      <p:grpSp>
        <p:nvGrpSpPr>
          <p:cNvPr id="27" name="Group 68">
            <a:extLst>
              <a:ext uri="{FF2B5EF4-FFF2-40B4-BE49-F238E27FC236}">
                <a16:creationId xmlns:a16="http://schemas.microsoft.com/office/drawing/2014/main" id="{0CB0B1F3-FC8E-0A48-BF34-45F53DE7FC53}"/>
              </a:ext>
            </a:extLst>
          </p:cNvPr>
          <p:cNvGrpSpPr>
            <a:grpSpLocks/>
          </p:cNvGrpSpPr>
          <p:nvPr/>
        </p:nvGrpSpPr>
        <p:grpSpPr bwMode="auto">
          <a:xfrm>
            <a:off x="4528457" y="3571421"/>
            <a:ext cx="3492500" cy="2163763"/>
            <a:chOff x="1752" y="2166"/>
            <a:chExt cx="2200" cy="1363"/>
          </a:xfrm>
        </p:grpSpPr>
        <p:sp>
          <p:nvSpPr>
            <p:cNvPr id="28" name="Line 22">
              <a:extLst>
                <a:ext uri="{FF2B5EF4-FFF2-40B4-BE49-F238E27FC236}">
                  <a16:creationId xmlns:a16="http://schemas.microsoft.com/office/drawing/2014/main" id="{07CCED51-0858-B14F-BA5F-7B3C851D3C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2166"/>
              <a:ext cx="361" cy="5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23">
              <a:extLst>
                <a:ext uri="{FF2B5EF4-FFF2-40B4-BE49-F238E27FC236}">
                  <a16:creationId xmlns:a16="http://schemas.microsoft.com/office/drawing/2014/main" id="{AE1CB49D-CE6D-D143-95DB-E659615A36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0" y="2352"/>
              <a:ext cx="2182" cy="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Line 24">
              <a:extLst>
                <a:ext uri="{FF2B5EF4-FFF2-40B4-BE49-F238E27FC236}">
                  <a16:creationId xmlns:a16="http://schemas.microsoft.com/office/drawing/2014/main" id="{327E99FD-0AAB-E84D-845A-9A6E34919A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86" y="2820"/>
              <a:ext cx="1550" cy="7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1" name="Text Box 35">
            <a:extLst>
              <a:ext uri="{FF2B5EF4-FFF2-40B4-BE49-F238E27FC236}">
                <a16:creationId xmlns:a16="http://schemas.microsoft.com/office/drawing/2014/main" id="{41FA99F8-69D2-FB4B-B615-224F5CEB2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170" y="5568496"/>
            <a:ext cx="31720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… and begins exchanging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file chunks with peers in torrent</a:t>
            </a:r>
          </a:p>
        </p:txBody>
      </p:sp>
      <p:grpSp>
        <p:nvGrpSpPr>
          <p:cNvPr id="32" name="Group 71">
            <a:extLst>
              <a:ext uri="{FF2B5EF4-FFF2-40B4-BE49-F238E27FC236}">
                <a16:creationId xmlns:a16="http://schemas.microsoft.com/office/drawing/2014/main" id="{A0FCD1EA-5119-B341-A835-E304CBD33AC4}"/>
              </a:ext>
            </a:extLst>
          </p:cNvPr>
          <p:cNvGrpSpPr>
            <a:grpSpLocks/>
          </p:cNvGrpSpPr>
          <p:nvPr/>
        </p:nvGrpSpPr>
        <p:grpSpPr bwMode="auto">
          <a:xfrm>
            <a:off x="3931557" y="3080884"/>
            <a:ext cx="379413" cy="604837"/>
            <a:chOff x="4140" y="429"/>
            <a:chExt cx="1425" cy="2396"/>
          </a:xfrm>
        </p:grpSpPr>
        <p:sp>
          <p:nvSpPr>
            <p:cNvPr id="33" name="Freeform 72">
              <a:extLst>
                <a:ext uri="{FF2B5EF4-FFF2-40B4-BE49-F238E27FC236}">
                  <a16:creationId xmlns:a16="http://schemas.microsoft.com/office/drawing/2014/main" id="{36B6D999-1302-CA4C-9CFD-B5CDD5323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Rectangle 73">
              <a:extLst>
                <a:ext uri="{FF2B5EF4-FFF2-40B4-BE49-F238E27FC236}">
                  <a16:creationId xmlns:a16="http://schemas.microsoft.com/office/drawing/2014/main" id="{AE763A03-0DD4-834A-B674-79B066627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9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35" name="Freeform 74">
              <a:extLst>
                <a:ext uri="{FF2B5EF4-FFF2-40B4-BE49-F238E27FC236}">
                  <a16:creationId xmlns:a16="http://schemas.microsoft.com/office/drawing/2014/main" id="{1AF22850-A524-C34B-9648-D7E113A51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75">
              <a:extLst>
                <a:ext uri="{FF2B5EF4-FFF2-40B4-BE49-F238E27FC236}">
                  <a16:creationId xmlns:a16="http://schemas.microsoft.com/office/drawing/2014/main" id="{E1031A0C-C898-9240-84A5-5DF224E40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Rectangle 76">
              <a:extLst>
                <a:ext uri="{FF2B5EF4-FFF2-40B4-BE49-F238E27FC236}">
                  <a16:creationId xmlns:a16="http://schemas.microsoft.com/office/drawing/2014/main" id="{FE7D0B4D-AB22-7349-A08A-69B9AFDFE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" y="693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38" name="Group 77">
              <a:extLst>
                <a:ext uri="{FF2B5EF4-FFF2-40B4-BE49-F238E27FC236}">
                  <a16:creationId xmlns:a16="http://schemas.microsoft.com/office/drawing/2014/main" id="{4BEA5B83-9C56-7E41-BD11-3923564345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3" name="AutoShape 78">
                <a:extLst>
                  <a:ext uri="{FF2B5EF4-FFF2-40B4-BE49-F238E27FC236}">
                    <a16:creationId xmlns:a16="http://schemas.microsoft.com/office/drawing/2014/main" id="{A1F98537-39E1-5140-824E-666C1A8D18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9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4" name="AutoShape 79">
                <a:extLst>
                  <a:ext uri="{FF2B5EF4-FFF2-40B4-BE49-F238E27FC236}">
                    <a16:creationId xmlns:a16="http://schemas.microsoft.com/office/drawing/2014/main" id="{3E630405-7E91-474D-81B7-5BE15C86F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9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39" name="Rectangle 80">
              <a:extLst>
                <a:ext uri="{FF2B5EF4-FFF2-40B4-BE49-F238E27FC236}">
                  <a16:creationId xmlns:a16="http://schemas.microsoft.com/office/drawing/2014/main" id="{B81937BA-7B8F-934F-9886-304C1E0FE0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20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40" name="Group 81">
              <a:extLst>
                <a:ext uri="{FF2B5EF4-FFF2-40B4-BE49-F238E27FC236}">
                  <a16:creationId xmlns:a16="http://schemas.microsoft.com/office/drawing/2014/main" id="{EB47381C-540F-D44E-B9A6-D96D60900C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1" name="AutoShape 82">
                <a:extLst>
                  <a:ext uri="{FF2B5EF4-FFF2-40B4-BE49-F238E27FC236}">
                    <a16:creationId xmlns:a16="http://schemas.microsoft.com/office/drawing/2014/main" id="{CB241153-BE70-A046-A468-0E9F962F2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9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2" name="AutoShape 83">
                <a:extLst>
                  <a:ext uri="{FF2B5EF4-FFF2-40B4-BE49-F238E27FC236}">
                    <a16:creationId xmlns:a16="http://schemas.microsoft.com/office/drawing/2014/main" id="{AE4F9DC7-0CE7-224E-AC2E-7172DE8E45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1" name="Rectangle 84">
              <a:extLst>
                <a:ext uri="{FF2B5EF4-FFF2-40B4-BE49-F238E27FC236}">
                  <a16:creationId xmlns:a16="http://schemas.microsoft.com/office/drawing/2014/main" id="{8C5EDE9F-7A54-8E4C-9F85-07C13C5C2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42" name="Rectangle 85">
              <a:extLst>
                <a:ext uri="{FF2B5EF4-FFF2-40B4-BE49-F238E27FC236}">
                  <a16:creationId xmlns:a16="http://schemas.microsoft.com/office/drawing/2014/main" id="{6FEC7A6E-AAC2-3842-B9A4-935F2060DA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5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43" name="Group 86">
              <a:extLst>
                <a:ext uri="{FF2B5EF4-FFF2-40B4-BE49-F238E27FC236}">
                  <a16:creationId xmlns:a16="http://schemas.microsoft.com/office/drawing/2014/main" id="{CAC1B168-07EE-3C44-9AEE-5914C1B8DC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9" name="AutoShape 87">
                <a:extLst>
                  <a:ext uri="{FF2B5EF4-FFF2-40B4-BE49-F238E27FC236}">
                    <a16:creationId xmlns:a16="http://schemas.microsoft.com/office/drawing/2014/main" id="{F49F383C-F941-F64A-8DDE-13A4D8D164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82"/>
                <a:ext cx="720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0" name="AutoShape 88">
                <a:extLst>
                  <a:ext uri="{FF2B5EF4-FFF2-40B4-BE49-F238E27FC236}">
                    <a16:creationId xmlns:a16="http://schemas.microsoft.com/office/drawing/2014/main" id="{E3456229-948B-9C4F-B503-DD55D32308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8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4" name="Freeform 89">
              <a:extLst>
                <a:ext uri="{FF2B5EF4-FFF2-40B4-BE49-F238E27FC236}">
                  <a16:creationId xmlns:a16="http://schemas.microsoft.com/office/drawing/2014/main" id="{3234093D-FE87-774F-B1CC-0588229AE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5" name="Group 90">
              <a:extLst>
                <a:ext uri="{FF2B5EF4-FFF2-40B4-BE49-F238E27FC236}">
                  <a16:creationId xmlns:a16="http://schemas.microsoft.com/office/drawing/2014/main" id="{BA746CA5-383B-584C-B3CE-776F388C94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7" name="AutoShape 91">
                <a:extLst>
                  <a:ext uri="{FF2B5EF4-FFF2-40B4-BE49-F238E27FC236}">
                    <a16:creationId xmlns:a16="http://schemas.microsoft.com/office/drawing/2014/main" id="{68AEEFFF-F3C4-BE40-8529-27EE2B357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9"/>
                <a:ext cx="728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58" name="AutoShape 92">
                <a:extLst>
                  <a:ext uri="{FF2B5EF4-FFF2-40B4-BE49-F238E27FC236}">
                    <a16:creationId xmlns:a16="http://schemas.microsoft.com/office/drawing/2014/main" id="{A5A04A8A-7369-354C-9B2B-CE0C0C572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8"/>
                <a:ext cx="706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6" name="Rectangle 93">
              <a:extLst>
                <a:ext uri="{FF2B5EF4-FFF2-40B4-BE49-F238E27FC236}">
                  <a16:creationId xmlns:a16="http://schemas.microsoft.com/office/drawing/2014/main" id="{618A0788-435C-8042-AA0E-E94601F03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" y="429"/>
              <a:ext cx="72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47" name="Freeform 94">
              <a:extLst>
                <a:ext uri="{FF2B5EF4-FFF2-40B4-BE49-F238E27FC236}">
                  <a16:creationId xmlns:a16="http://schemas.microsoft.com/office/drawing/2014/main" id="{25054F67-2153-544C-AC14-FB9950D72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95">
              <a:extLst>
                <a:ext uri="{FF2B5EF4-FFF2-40B4-BE49-F238E27FC236}">
                  <a16:creationId xmlns:a16="http://schemas.microsoft.com/office/drawing/2014/main" id="{F3155E84-B2BA-A749-84BE-14633D97E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Oval 96">
              <a:extLst>
                <a:ext uri="{FF2B5EF4-FFF2-40B4-BE49-F238E27FC236}">
                  <a16:creationId xmlns:a16="http://schemas.microsoft.com/office/drawing/2014/main" id="{CA182219-7AC0-E240-972C-91BD56BAF1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1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0" name="Freeform 97">
              <a:extLst>
                <a:ext uri="{FF2B5EF4-FFF2-40B4-BE49-F238E27FC236}">
                  <a16:creationId xmlns:a16="http://schemas.microsoft.com/office/drawing/2014/main" id="{85F80E33-0DDA-284C-9587-26BBD9164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AutoShape 98">
              <a:extLst>
                <a:ext uri="{FF2B5EF4-FFF2-40B4-BE49-F238E27FC236}">
                  <a16:creationId xmlns:a16="http://schemas.microsoft.com/office/drawing/2014/main" id="{882E6AD3-0779-D044-AD1D-25D3622709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198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2" name="AutoShape 99">
              <a:extLst>
                <a:ext uri="{FF2B5EF4-FFF2-40B4-BE49-F238E27FC236}">
                  <a16:creationId xmlns:a16="http://schemas.microsoft.com/office/drawing/2014/main" id="{7B40A6F7-0BA7-7E46-8BEC-61560B693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2"/>
              <a:ext cx="1073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3" name="Oval 100">
              <a:extLst>
                <a:ext uri="{FF2B5EF4-FFF2-40B4-BE49-F238E27FC236}">
                  <a16:creationId xmlns:a16="http://schemas.microsoft.com/office/drawing/2014/main" id="{F7339661-C71C-C74D-AC1D-5ED32FE9B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1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4" name="Oval 101">
              <a:extLst>
                <a:ext uri="{FF2B5EF4-FFF2-40B4-BE49-F238E27FC236}">
                  <a16:creationId xmlns:a16="http://schemas.microsoft.com/office/drawing/2014/main" id="{B23B5791-AF12-DF45-86A6-EECA1ABBE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" y="2385"/>
              <a:ext cx="161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55" name="Oval 102">
              <a:extLst>
                <a:ext uri="{FF2B5EF4-FFF2-40B4-BE49-F238E27FC236}">
                  <a16:creationId xmlns:a16="http://schemas.microsoft.com/office/drawing/2014/main" id="{276ECC61-535B-904F-A386-35EBB8EC43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5" y="2379"/>
              <a:ext cx="155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6" name="Rectangle 103">
              <a:extLst>
                <a:ext uri="{FF2B5EF4-FFF2-40B4-BE49-F238E27FC236}">
                  <a16:creationId xmlns:a16="http://schemas.microsoft.com/office/drawing/2014/main" id="{EA9915CD-687B-DC45-B384-ED68394FB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4" y="1838"/>
              <a:ext cx="83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</p:grpSp>
      <p:grpSp>
        <p:nvGrpSpPr>
          <p:cNvPr id="65" name="Group 104">
            <a:extLst>
              <a:ext uri="{FF2B5EF4-FFF2-40B4-BE49-F238E27FC236}">
                <a16:creationId xmlns:a16="http://schemas.microsoft.com/office/drawing/2014/main" id="{A1CC28AD-9104-D040-9B79-0D23AB0DAD5C}"/>
              </a:ext>
            </a:extLst>
          </p:cNvPr>
          <p:cNvGrpSpPr>
            <a:grpSpLocks/>
          </p:cNvGrpSpPr>
          <p:nvPr/>
        </p:nvGrpSpPr>
        <p:grpSpPr bwMode="auto">
          <a:xfrm>
            <a:off x="3825195" y="4320721"/>
            <a:ext cx="685800" cy="588963"/>
            <a:chOff x="-44" y="1473"/>
            <a:chExt cx="981" cy="1105"/>
          </a:xfrm>
        </p:grpSpPr>
        <p:pic>
          <p:nvPicPr>
            <p:cNvPr id="66" name="Picture 105" descr="desktop_computer_stylized_medium">
              <a:extLst>
                <a:ext uri="{FF2B5EF4-FFF2-40B4-BE49-F238E27FC236}">
                  <a16:creationId xmlns:a16="http://schemas.microsoft.com/office/drawing/2014/main" id="{AAA9C191-A724-DE4E-A0DA-AF600AE1B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E6FC85B1-48F0-1149-9E86-28C220903A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68" name="Group 107">
            <a:extLst>
              <a:ext uri="{FF2B5EF4-FFF2-40B4-BE49-F238E27FC236}">
                <a16:creationId xmlns:a16="http://schemas.microsoft.com/office/drawing/2014/main" id="{291F0955-3988-7649-881A-FC89468189F9}"/>
              </a:ext>
            </a:extLst>
          </p:cNvPr>
          <p:cNvGrpSpPr>
            <a:grpSpLocks/>
          </p:cNvGrpSpPr>
          <p:nvPr/>
        </p:nvGrpSpPr>
        <p:grpSpPr bwMode="auto">
          <a:xfrm>
            <a:off x="5195207" y="5333546"/>
            <a:ext cx="728663" cy="620713"/>
            <a:chOff x="-44" y="1473"/>
            <a:chExt cx="981" cy="1105"/>
          </a:xfrm>
        </p:grpSpPr>
        <p:pic>
          <p:nvPicPr>
            <p:cNvPr id="69" name="Picture 108" descr="desktop_computer_stylized_medium">
              <a:extLst>
                <a:ext uri="{FF2B5EF4-FFF2-40B4-BE49-F238E27FC236}">
                  <a16:creationId xmlns:a16="http://schemas.microsoft.com/office/drawing/2014/main" id="{A5B37F88-7E58-784C-A670-1879282E52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0" name="Freeform 109">
              <a:extLst>
                <a:ext uri="{FF2B5EF4-FFF2-40B4-BE49-F238E27FC236}">
                  <a16:creationId xmlns:a16="http://schemas.microsoft.com/office/drawing/2014/main" id="{36940F9B-2451-784C-B12A-984CF4F873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1" name="Group 110">
            <a:extLst>
              <a:ext uri="{FF2B5EF4-FFF2-40B4-BE49-F238E27FC236}">
                <a16:creationId xmlns:a16="http://schemas.microsoft.com/office/drawing/2014/main" id="{7F424135-822E-074D-8C17-2A6D6E4ECAFC}"/>
              </a:ext>
            </a:extLst>
          </p:cNvPr>
          <p:cNvGrpSpPr>
            <a:grpSpLocks/>
          </p:cNvGrpSpPr>
          <p:nvPr/>
        </p:nvGrpSpPr>
        <p:grpSpPr bwMode="auto">
          <a:xfrm>
            <a:off x="5477782" y="5911396"/>
            <a:ext cx="728663" cy="620713"/>
            <a:chOff x="-44" y="1473"/>
            <a:chExt cx="981" cy="1105"/>
          </a:xfrm>
        </p:grpSpPr>
        <p:pic>
          <p:nvPicPr>
            <p:cNvPr id="72" name="Picture 111" descr="desktop_computer_stylized_medium">
              <a:extLst>
                <a:ext uri="{FF2B5EF4-FFF2-40B4-BE49-F238E27FC236}">
                  <a16:creationId xmlns:a16="http://schemas.microsoft.com/office/drawing/2014/main" id="{34FC5600-17A3-934E-9068-3B83CAC0C3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3" name="Freeform 112">
              <a:extLst>
                <a:ext uri="{FF2B5EF4-FFF2-40B4-BE49-F238E27FC236}">
                  <a16:creationId xmlns:a16="http://schemas.microsoft.com/office/drawing/2014/main" id="{1F97F168-3D00-8E46-92E2-721EC7E48C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4" name="Group 113">
            <a:extLst>
              <a:ext uri="{FF2B5EF4-FFF2-40B4-BE49-F238E27FC236}">
                <a16:creationId xmlns:a16="http://schemas.microsoft.com/office/drawing/2014/main" id="{C0B69BA7-0A27-7147-8AE9-1235C7C2A05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11445" y="4757284"/>
            <a:ext cx="728662" cy="620712"/>
            <a:chOff x="-44" y="1473"/>
            <a:chExt cx="981" cy="1105"/>
          </a:xfrm>
        </p:grpSpPr>
        <p:pic>
          <p:nvPicPr>
            <p:cNvPr id="75" name="Picture 114" descr="desktop_computer_stylized_medium">
              <a:extLst>
                <a:ext uri="{FF2B5EF4-FFF2-40B4-BE49-F238E27FC236}">
                  <a16:creationId xmlns:a16="http://schemas.microsoft.com/office/drawing/2014/main" id="{F68E7B52-0A00-E34D-9DA2-D7620DF995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115">
              <a:extLst>
                <a:ext uri="{FF2B5EF4-FFF2-40B4-BE49-F238E27FC236}">
                  <a16:creationId xmlns:a16="http://schemas.microsoft.com/office/drawing/2014/main" id="{CE23A1DF-EAD7-2749-B795-7C811DC2D39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7" name="Group 116">
            <a:extLst>
              <a:ext uri="{FF2B5EF4-FFF2-40B4-BE49-F238E27FC236}">
                <a16:creationId xmlns:a16="http://schemas.microsoft.com/office/drawing/2014/main" id="{C526BB6F-CCDA-0147-8FD0-0F99323F14A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763782" y="6095546"/>
            <a:ext cx="728663" cy="620713"/>
            <a:chOff x="-44" y="1473"/>
            <a:chExt cx="981" cy="1105"/>
          </a:xfrm>
        </p:grpSpPr>
        <p:pic>
          <p:nvPicPr>
            <p:cNvPr id="78" name="Picture 117" descr="desktop_computer_stylized_medium">
              <a:extLst>
                <a:ext uri="{FF2B5EF4-FFF2-40B4-BE49-F238E27FC236}">
                  <a16:creationId xmlns:a16="http://schemas.microsoft.com/office/drawing/2014/main" id="{CDFEDAF9-00CE-D646-8AE3-A7056CD30C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9" name="Freeform 118">
              <a:extLst>
                <a:ext uri="{FF2B5EF4-FFF2-40B4-BE49-F238E27FC236}">
                  <a16:creationId xmlns:a16="http://schemas.microsoft.com/office/drawing/2014/main" id="{3D90A292-9B8F-C447-9D79-AE8C9EFF48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0" name="Group 119">
            <a:extLst>
              <a:ext uri="{FF2B5EF4-FFF2-40B4-BE49-F238E27FC236}">
                <a16:creationId xmlns:a16="http://schemas.microsoft.com/office/drawing/2014/main" id="{EBC84D0D-5129-DF4C-A746-CE2C76A20F2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65420" y="3569834"/>
            <a:ext cx="728662" cy="620712"/>
            <a:chOff x="-44" y="1473"/>
            <a:chExt cx="981" cy="1105"/>
          </a:xfrm>
        </p:grpSpPr>
        <p:pic>
          <p:nvPicPr>
            <p:cNvPr id="81" name="Picture 120" descr="desktop_computer_stylized_medium">
              <a:extLst>
                <a:ext uri="{FF2B5EF4-FFF2-40B4-BE49-F238E27FC236}">
                  <a16:creationId xmlns:a16="http://schemas.microsoft.com/office/drawing/2014/main" id="{2B752977-E9AF-8448-A2A8-48B1A471FE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2" name="Freeform 121">
              <a:extLst>
                <a:ext uri="{FF2B5EF4-FFF2-40B4-BE49-F238E27FC236}">
                  <a16:creationId xmlns:a16="http://schemas.microsoft.com/office/drawing/2014/main" id="{2274D970-5334-1C44-8D20-95FD2587ECE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3" name="Group 122">
            <a:extLst>
              <a:ext uri="{FF2B5EF4-FFF2-40B4-BE49-F238E27FC236}">
                <a16:creationId xmlns:a16="http://schemas.microsoft.com/office/drawing/2014/main" id="{62B3C8B1-8466-CB42-A6EE-7A22909BC2AD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368370" y="3036434"/>
            <a:ext cx="641350" cy="620712"/>
            <a:chOff x="-44" y="1473"/>
            <a:chExt cx="981" cy="1105"/>
          </a:xfrm>
        </p:grpSpPr>
        <p:pic>
          <p:nvPicPr>
            <p:cNvPr id="84" name="Picture 123" descr="desktop_computer_stylized_medium">
              <a:extLst>
                <a:ext uri="{FF2B5EF4-FFF2-40B4-BE49-F238E27FC236}">
                  <a16:creationId xmlns:a16="http://schemas.microsoft.com/office/drawing/2014/main" id="{AD943130-CC29-0E45-BFE5-3AE7F2348B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5" name="Freeform 124">
              <a:extLst>
                <a:ext uri="{FF2B5EF4-FFF2-40B4-BE49-F238E27FC236}">
                  <a16:creationId xmlns:a16="http://schemas.microsoft.com/office/drawing/2014/main" id="{D17179B0-F425-1A49-8872-7CDBB0C527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6" name="Group 125">
            <a:extLst>
              <a:ext uri="{FF2B5EF4-FFF2-40B4-BE49-F238E27FC236}">
                <a16:creationId xmlns:a16="http://schemas.microsoft.com/office/drawing/2014/main" id="{E26E3FBF-E723-C040-AEE6-20EB441E8176}"/>
              </a:ext>
            </a:extLst>
          </p:cNvPr>
          <p:cNvGrpSpPr>
            <a:grpSpLocks/>
          </p:cNvGrpSpPr>
          <p:nvPr/>
        </p:nvGrpSpPr>
        <p:grpSpPr bwMode="auto">
          <a:xfrm>
            <a:off x="4758645" y="3026909"/>
            <a:ext cx="728662" cy="620712"/>
            <a:chOff x="-44" y="1473"/>
            <a:chExt cx="981" cy="1105"/>
          </a:xfrm>
        </p:grpSpPr>
        <p:pic>
          <p:nvPicPr>
            <p:cNvPr id="87" name="Picture 126" descr="desktop_computer_stylized_medium">
              <a:extLst>
                <a:ext uri="{FF2B5EF4-FFF2-40B4-BE49-F238E27FC236}">
                  <a16:creationId xmlns:a16="http://schemas.microsoft.com/office/drawing/2014/main" id="{CF1B6F22-9E2D-1944-A52E-E77715BBD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8" name="Freeform 127">
              <a:extLst>
                <a:ext uri="{FF2B5EF4-FFF2-40B4-BE49-F238E27FC236}">
                  <a16:creationId xmlns:a16="http://schemas.microsoft.com/office/drawing/2014/main" id="{22CD730C-689A-E44A-91FA-E8E769CE6D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9" name="Group 129">
            <a:extLst>
              <a:ext uri="{FF2B5EF4-FFF2-40B4-BE49-F238E27FC236}">
                <a16:creationId xmlns:a16="http://schemas.microsoft.com/office/drawing/2014/main" id="{A7C3F63D-74FF-7040-B1D2-88A6E501954B}"/>
              </a:ext>
            </a:extLst>
          </p:cNvPr>
          <p:cNvGrpSpPr>
            <a:grpSpLocks/>
          </p:cNvGrpSpPr>
          <p:nvPr/>
        </p:nvGrpSpPr>
        <p:grpSpPr bwMode="auto">
          <a:xfrm>
            <a:off x="6858907" y="5639934"/>
            <a:ext cx="490538" cy="412750"/>
            <a:chOff x="-44" y="1473"/>
            <a:chExt cx="981" cy="1105"/>
          </a:xfrm>
        </p:grpSpPr>
        <p:pic>
          <p:nvPicPr>
            <p:cNvPr id="90" name="Picture 130" descr="desktop_computer_stylized_medium">
              <a:extLst>
                <a:ext uri="{FF2B5EF4-FFF2-40B4-BE49-F238E27FC236}">
                  <a16:creationId xmlns:a16="http://schemas.microsoft.com/office/drawing/2014/main" id="{45B574F8-532C-7A46-A7F4-34C6C8EBE1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1" name="Freeform 131">
              <a:extLst>
                <a:ext uri="{FF2B5EF4-FFF2-40B4-BE49-F238E27FC236}">
                  <a16:creationId xmlns:a16="http://schemas.microsoft.com/office/drawing/2014/main" id="{AA7D8503-5853-054D-99AB-15405424F7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92" name="Slide Number Placeholder 2">
            <a:extLst>
              <a:ext uri="{FF2B5EF4-FFF2-40B4-BE49-F238E27FC236}">
                <a16:creationId xmlns:a16="http://schemas.microsoft.com/office/drawing/2014/main" id="{D180C486-5822-2A45-9DAC-775AB430B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8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3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P2P file distribution: BitTorrent </a:t>
            </a:r>
          </a:p>
        </p:txBody>
      </p:sp>
      <p:sp>
        <p:nvSpPr>
          <p:cNvPr id="170" name="Rectangle 3">
            <a:extLst>
              <a:ext uri="{FF2B5EF4-FFF2-40B4-BE49-F238E27FC236}">
                <a16:creationId xmlns:a16="http://schemas.microsoft.com/office/drawing/2014/main" id="{BE01B437-A61A-9B44-A8C0-5BAD0C5014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727" y="1548887"/>
            <a:ext cx="5988276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7338" indent="-287338"/>
            <a:r>
              <a:rPr lang="en-US" altLang="en-US" kern="0" dirty="0">
                <a:latin typeface="+mn-lt"/>
                <a:ea typeface="ＭＳ Ｐゴシック" panose="020B0600070205080204" pitchFamily="34" charset="-128"/>
              </a:rPr>
              <a:t>peer joining torrent: </a:t>
            </a:r>
          </a:p>
          <a:p>
            <a:pPr marL="681038" lvl="1" indent="-223838"/>
            <a:r>
              <a:rPr lang="en-US" altLang="en-US" kern="0" dirty="0">
                <a:latin typeface="+mn-lt"/>
                <a:ea typeface="ＭＳ Ｐゴシック" panose="020B0600070205080204" pitchFamily="34" charset="-128"/>
              </a:rPr>
              <a:t>has no chunks, but will accumulate them over time from other peers</a:t>
            </a:r>
          </a:p>
          <a:p>
            <a:pPr marL="681038" lvl="1" indent="-223838"/>
            <a:r>
              <a:rPr lang="en-US" altLang="en-US" kern="0" dirty="0">
                <a:latin typeface="+mn-lt"/>
                <a:ea typeface="ＭＳ Ｐゴシック" panose="020B0600070205080204" pitchFamily="34" charset="-128"/>
              </a:rPr>
              <a:t>registers with tracker to get list of peers, connects to subset of peers (</a:t>
            </a:r>
            <a:r>
              <a:rPr lang="ja-JP" altLang="en-US" kern="0">
                <a:latin typeface="+mn-lt"/>
                <a:ea typeface="ＭＳ Ｐゴシック" panose="020B0600070205080204" pitchFamily="34" charset="-128"/>
              </a:rPr>
              <a:t>“</a:t>
            </a:r>
            <a:r>
              <a:rPr lang="en-US" altLang="ja-JP" kern="0" dirty="0">
                <a:latin typeface="+mn-lt"/>
                <a:ea typeface="ＭＳ Ｐゴシック" panose="020B0600070205080204" pitchFamily="34" charset="-128"/>
              </a:rPr>
              <a:t>neighbors</a:t>
            </a:r>
            <a:r>
              <a:rPr lang="ja-JP" altLang="en-US" kern="0">
                <a:latin typeface="+mn-lt"/>
                <a:ea typeface="ＭＳ Ｐゴシック" panose="020B0600070205080204" pitchFamily="34" charset="-128"/>
              </a:rPr>
              <a:t>”</a:t>
            </a:r>
            <a:r>
              <a:rPr lang="en-US" altLang="ja-JP" kern="0" dirty="0">
                <a:latin typeface="+mn-lt"/>
                <a:ea typeface="ＭＳ Ｐゴシック" panose="020B0600070205080204" pitchFamily="34" charset="-128"/>
              </a:rPr>
              <a:t>)</a:t>
            </a:r>
            <a:endParaRPr lang="en-US" altLang="en-US" kern="0" dirty="0">
              <a:latin typeface="+mn-lt"/>
              <a:ea typeface="ＭＳ Ｐゴシック" panose="020B0600070205080204" pitchFamily="34" charset="-128"/>
            </a:endParaRPr>
          </a:p>
        </p:txBody>
      </p:sp>
      <p:sp>
        <p:nvSpPr>
          <p:cNvPr id="171" name="Rectangle 3">
            <a:extLst>
              <a:ext uri="{FF2B5EF4-FFF2-40B4-BE49-F238E27FC236}">
                <a16:creationId xmlns:a16="http://schemas.microsoft.com/office/drawing/2014/main" id="{5C2EB95A-93B0-5840-9C4D-A1762DAEA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056" y="3728719"/>
            <a:ext cx="10987087" cy="233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7338" indent="-2873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while downloading, peer uploads chunks to other peers</a:t>
            </a: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peer may change peers with whom it exchanges chunks</a:t>
            </a: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churn:</a:t>
            </a: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 peers may come and go</a:t>
            </a: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once peer has entire file, it may (selfishly) leave or (altruistically) remain in torrent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DCC6C24-30FA-4B4E-A269-8C92EE25BC46}"/>
              </a:ext>
            </a:extLst>
          </p:cNvPr>
          <p:cNvGrpSpPr/>
          <p:nvPr/>
        </p:nvGrpSpPr>
        <p:grpSpPr>
          <a:xfrm>
            <a:off x="7622267" y="1307114"/>
            <a:ext cx="3567113" cy="2233613"/>
            <a:chOff x="4911725" y="1368425"/>
            <a:chExt cx="3567113" cy="2233613"/>
          </a:xfrm>
        </p:grpSpPr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14C1BFA3-2422-AC40-9443-EBE4B0BA4E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5225" y="1646238"/>
              <a:ext cx="1736725" cy="879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3" name="Line 26">
              <a:extLst>
                <a:ext uri="{FF2B5EF4-FFF2-40B4-BE49-F238E27FC236}">
                  <a16:creationId xmlns:a16="http://schemas.microsoft.com/office/drawing/2014/main" id="{858C722B-AFD5-3E4D-9F07-FC6900AAFE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07113" y="1739900"/>
              <a:ext cx="168275" cy="1133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BE071C26-5E10-4944-8BF4-10C7EC327E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7223125" y="1590675"/>
              <a:ext cx="795338" cy="1905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75CAFCCB-E9E5-7E49-A3F5-4958D9F89A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67500" y="1925638"/>
              <a:ext cx="1389063" cy="12398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1D50DE5F-310E-1E44-85DE-D65DD48DF2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26238" y="3152775"/>
              <a:ext cx="504825" cy="101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7" name="Line 30">
              <a:extLst>
                <a:ext uri="{FF2B5EF4-FFF2-40B4-BE49-F238E27FC236}">
                  <a16:creationId xmlns:a16="http://schemas.microsoft.com/office/drawing/2014/main" id="{FCC71024-B200-2142-949F-7D4A1B58CB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399213" y="1714500"/>
              <a:ext cx="612775" cy="10461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8" name="Line 31">
              <a:extLst>
                <a:ext uri="{FF2B5EF4-FFF2-40B4-BE49-F238E27FC236}">
                  <a16:creationId xmlns:a16="http://schemas.microsoft.com/office/drawing/2014/main" id="{1790AC52-1931-A649-B99C-E0E7A089EC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511925" y="2579688"/>
              <a:ext cx="1443038" cy="3016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9" name="Line 32">
              <a:extLst>
                <a:ext uri="{FF2B5EF4-FFF2-40B4-BE49-F238E27FC236}">
                  <a16:creationId xmlns:a16="http://schemas.microsoft.com/office/drawing/2014/main" id="{89975C97-C827-D24A-B1B2-BA5EA5D13E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92963" y="1679575"/>
              <a:ext cx="804862" cy="7969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80" name="Line 33">
              <a:extLst>
                <a:ext uri="{FF2B5EF4-FFF2-40B4-BE49-F238E27FC236}">
                  <a16:creationId xmlns:a16="http://schemas.microsoft.com/office/drawing/2014/main" id="{955D94CA-F543-6C42-A481-B95EE01861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94588" y="3165475"/>
              <a:ext cx="255587" cy="1365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81" name="Line 34">
              <a:extLst>
                <a:ext uri="{FF2B5EF4-FFF2-40B4-BE49-F238E27FC236}">
                  <a16:creationId xmlns:a16="http://schemas.microsoft.com/office/drawing/2014/main" id="{951F72DA-656A-D04D-A6C4-F256EFF9FB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5763" y="3351213"/>
              <a:ext cx="101441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82" name="Line 38">
              <a:extLst>
                <a:ext uri="{FF2B5EF4-FFF2-40B4-BE49-F238E27FC236}">
                  <a16:creationId xmlns:a16="http://schemas.microsoft.com/office/drawing/2014/main" id="{ADF91B87-973E-B548-B697-7A4079F1C7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869238" y="2689225"/>
              <a:ext cx="179387" cy="5857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pic>
          <p:nvPicPr>
            <p:cNvPr id="183" name="Picture 39" descr="Alice">
              <a:extLst>
                <a:ext uri="{FF2B5EF4-FFF2-40B4-BE49-F238E27FC236}">
                  <a16:creationId xmlns:a16="http://schemas.microsoft.com/office/drawing/2014/main" id="{6B053B54-9371-384F-AA52-C17465B4D3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1725" y="2139950"/>
              <a:ext cx="323850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84" name="Group 70">
              <a:extLst>
                <a:ext uri="{FF2B5EF4-FFF2-40B4-BE49-F238E27FC236}">
                  <a16:creationId xmlns:a16="http://schemas.microsoft.com/office/drawing/2014/main" id="{C2114C23-66BC-A94F-90FC-3D02C545B2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86413" y="1693863"/>
              <a:ext cx="2378075" cy="1350962"/>
              <a:chOff x="1752" y="2166"/>
              <a:chExt cx="2200" cy="1363"/>
            </a:xfrm>
          </p:grpSpPr>
          <p:sp>
            <p:nvSpPr>
              <p:cNvPr id="185" name="Line 22">
                <a:extLst>
                  <a:ext uri="{FF2B5EF4-FFF2-40B4-BE49-F238E27FC236}">
                    <a16:creationId xmlns:a16="http://schemas.microsoft.com/office/drawing/2014/main" id="{1EE108AC-8EA8-9E4A-8B60-F03F959667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2166"/>
                <a:ext cx="361" cy="53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86" name="Line 23">
                <a:extLst>
                  <a:ext uri="{FF2B5EF4-FFF2-40B4-BE49-F238E27FC236}">
                    <a16:creationId xmlns:a16="http://schemas.microsoft.com/office/drawing/2014/main" id="{94D6AFB9-0FA7-C54C-9273-1A9C925AB8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0" y="2352"/>
                <a:ext cx="2182" cy="4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87" name="Line 24">
                <a:extLst>
                  <a:ext uri="{FF2B5EF4-FFF2-40B4-BE49-F238E27FC236}">
                    <a16:creationId xmlns:a16="http://schemas.microsoft.com/office/drawing/2014/main" id="{5EF4CD56-8EA9-104D-8536-971136B66A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86" y="2820"/>
                <a:ext cx="1550" cy="70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188" name="Group 74">
              <a:extLst>
                <a:ext uri="{FF2B5EF4-FFF2-40B4-BE49-F238E27FC236}">
                  <a16:creationId xmlns:a16="http://schemas.microsoft.com/office/drawing/2014/main" id="{6DD06914-3CEB-5944-8E89-2281584DCD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45100" y="1374775"/>
              <a:ext cx="292100" cy="517525"/>
              <a:chOff x="4140" y="429"/>
              <a:chExt cx="1425" cy="2396"/>
            </a:xfrm>
          </p:grpSpPr>
          <p:sp>
            <p:nvSpPr>
              <p:cNvPr id="189" name="Freeform 75">
                <a:extLst>
                  <a:ext uri="{FF2B5EF4-FFF2-40B4-BE49-F238E27FC236}">
                    <a16:creationId xmlns:a16="http://schemas.microsoft.com/office/drawing/2014/main" id="{F5672D96-1DC0-8542-9E0B-AF784B6A0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90" name="Rectangle 76">
                <a:extLst>
                  <a:ext uri="{FF2B5EF4-FFF2-40B4-BE49-F238E27FC236}">
                    <a16:creationId xmlns:a16="http://schemas.microsoft.com/office/drawing/2014/main" id="{C336E614-D216-1B4B-9137-3DC6CF7E4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91" name="Freeform 77">
                <a:extLst>
                  <a:ext uri="{FF2B5EF4-FFF2-40B4-BE49-F238E27FC236}">
                    <a16:creationId xmlns:a16="http://schemas.microsoft.com/office/drawing/2014/main" id="{CF30086E-5442-B544-9BE6-2A8083677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92" name="Freeform 78">
                <a:extLst>
                  <a:ext uri="{FF2B5EF4-FFF2-40B4-BE49-F238E27FC236}">
                    <a16:creationId xmlns:a16="http://schemas.microsoft.com/office/drawing/2014/main" id="{6218844C-628C-9547-A930-560D56E3C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93" name="Rectangle 79">
                <a:extLst>
                  <a:ext uri="{FF2B5EF4-FFF2-40B4-BE49-F238E27FC236}">
                    <a16:creationId xmlns:a16="http://schemas.microsoft.com/office/drawing/2014/main" id="{78F96A30-FAB7-9144-8F42-1A1B06A33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grpSp>
            <p:nvGrpSpPr>
              <p:cNvPr id="194" name="Group 80">
                <a:extLst>
                  <a:ext uri="{FF2B5EF4-FFF2-40B4-BE49-F238E27FC236}">
                    <a16:creationId xmlns:a16="http://schemas.microsoft.com/office/drawing/2014/main" id="{CECE58F7-7C4A-6F4D-B141-662B63F4AA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9" name="AutoShape 81">
                  <a:extLst>
                    <a:ext uri="{FF2B5EF4-FFF2-40B4-BE49-F238E27FC236}">
                      <a16:creationId xmlns:a16="http://schemas.microsoft.com/office/drawing/2014/main" id="{D6885AAA-38B2-874F-868F-D00AB0AE0D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  <p:sp>
              <p:nvSpPr>
                <p:cNvPr id="220" name="AutoShape 82">
                  <a:extLst>
                    <a:ext uri="{FF2B5EF4-FFF2-40B4-BE49-F238E27FC236}">
                      <a16:creationId xmlns:a16="http://schemas.microsoft.com/office/drawing/2014/main" id="{D61DCFC9-1720-7344-ADE6-5BD09A2BF12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</p:grpSp>
          <p:sp>
            <p:nvSpPr>
              <p:cNvPr id="195" name="Rectangle 83">
                <a:extLst>
                  <a:ext uri="{FF2B5EF4-FFF2-40B4-BE49-F238E27FC236}">
                    <a16:creationId xmlns:a16="http://schemas.microsoft.com/office/drawing/2014/main" id="{00D3BEA9-BA94-4044-B1D5-60A03C5C58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grpSp>
            <p:nvGrpSpPr>
              <p:cNvPr id="196" name="Group 84">
                <a:extLst>
                  <a:ext uri="{FF2B5EF4-FFF2-40B4-BE49-F238E27FC236}">
                    <a16:creationId xmlns:a16="http://schemas.microsoft.com/office/drawing/2014/main" id="{641C2446-7A8F-504B-A8D3-FFEE0A9F63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7" name="AutoShape 85">
                  <a:extLst>
                    <a:ext uri="{FF2B5EF4-FFF2-40B4-BE49-F238E27FC236}">
                      <a16:creationId xmlns:a16="http://schemas.microsoft.com/office/drawing/2014/main" id="{C1F8A523-4462-AA4E-A2CA-29700E5DA9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  <p:sp>
              <p:nvSpPr>
                <p:cNvPr id="218" name="AutoShape 86">
                  <a:extLst>
                    <a:ext uri="{FF2B5EF4-FFF2-40B4-BE49-F238E27FC236}">
                      <a16:creationId xmlns:a16="http://schemas.microsoft.com/office/drawing/2014/main" id="{A7658F20-DB1E-464F-B607-89092583FB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</p:grpSp>
          <p:sp>
            <p:nvSpPr>
              <p:cNvPr id="197" name="Rectangle 87">
                <a:extLst>
                  <a:ext uri="{FF2B5EF4-FFF2-40B4-BE49-F238E27FC236}">
                    <a16:creationId xmlns:a16="http://schemas.microsoft.com/office/drawing/2014/main" id="{FF6AAAAA-212A-7640-8D6B-0B6EBD377D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198" name="Rectangle 88">
                <a:extLst>
                  <a:ext uri="{FF2B5EF4-FFF2-40B4-BE49-F238E27FC236}">
                    <a16:creationId xmlns:a16="http://schemas.microsoft.com/office/drawing/2014/main" id="{634123E3-AB71-9F41-AD39-43B0691F1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grpSp>
            <p:nvGrpSpPr>
              <p:cNvPr id="199" name="Group 89">
                <a:extLst>
                  <a:ext uri="{FF2B5EF4-FFF2-40B4-BE49-F238E27FC236}">
                    <a16:creationId xmlns:a16="http://schemas.microsoft.com/office/drawing/2014/main" id="{DC8E4BD8-4B64-1943-9731-721699A50BD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5" name="AutoShape 90">
                  <a:extLst>
                    <a:ext uri="{FF2B5EF4-FFF2-40B4-BE49-F238E27FC236}">
                      <a16:creationId xmlns:a16="http://schemas.microsoft.com/office/drawing/2014/main" id="{9D762048-3A14-564D-8D32-3584214E9D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  <p:sp>
              <p:nvSpPr>
                <p:cNvPr id="216" name="AutoShape 91">
                  <a:extLst>
                    <a:ext uri="{FF2B5EF4-FFF2-40B4-BE49-F238E27FC236}">
                      <a16:creationId xmlns:a16="http://schemas.microsoft.com/office/drawing/2014/main" id="{70B9E041-38D0-8A42-BB42-D0980C10A8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</p:grpSp>
          <p:sp>
            <p:nvSpPr>
              <p:cNvPr id="200" name="Freeform 92">
                <a:extLst>
                  <a:ext uri="{FF2B5EF4-FFF2-40B4-BE49-F238E27FC236}">
                    <a16:creationId xmlns:a16="http://schemas.microsoft.com/office/drawing/2014/main" id="{A2F57490-585D-EB4E-AE3D-BCA33E2C5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grpSp>
            <p:nvGrpSpPr>
              <p:cNvPr id="201" name="Group 93">
                <a:extLst>
                  <a:ext uri="{FF2B5EF4-FFF2-40B4-BE49-F238E27FC236}">
                    <a16:creationId xmlns:a16="http://schemas.microsoft.com/office/drawing/2014/main" id="{E23C7B19-F840-FC48-9713-9AD00E8223E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3" name="AutoShape 94">
                  <a:extLst>
                    <a:ext uri="{FF2B5EF4-FFF2-40B4-BE49-F238E27FC236}">
                      <a16:creationId xmlns:a16="http://schemas.microsoft.com/office/drawing/2014/main" id="{BF66CD5C-FF99-7742-A14E-2BF2A67A6C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  <p:sp>
              <p:nvSpPr>
                <p:cNvPr id="214" name="AutoShape 95">
                  <a:extLst>
                    <a:ext uri="{FF2B5EF4-FFF2-40B4-BE49-F238E27FC236}">
                      <a16:creationId xmlns:a16="http://schemas.microsoft.com/office/drawing/2014/main" id="{F9BFFD59-AD2B-894C-819C-8D0DB9F2B5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</a:endParaRPr>
                </a:p>
              </p:txBody>
            </p:sp>
          </p:grpSp>
          <p:sp>
            <p:nvSpPr>
              <p:cNvPr id="202" name="Rectangle 96">
                <a:extLst>
                  <a:ext uri="{FF2B5EF4-FFF2-40B4-BE49-F238E27FC236}">
                    <a16:creationId xmlns:a16="http://schemas.microsoft.com/office/drawing/2014/main" id="{136171A0-1A0E-8D4C-968B-D17501670E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3" name="Freeform 97">
                <a:extLst>
                  <a:ext uri="{FF2B5EF4-FFF2-40B4-BE49-F238E27FC236}">
                    <a16:creationId xmlns:a16="http://schemas.microsoft.com/office/drawing/2014/main" id="{C874C361-C380-FC49-8D1C-E30AEEA3FF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4" name="Freeform 98">
                <a:extLst>
                  <a:ext uri="{FF2B5EF4-FFF2-40B4-BE49-F238E27FC236}">
                    <a16:creationId xmlns:a16="http://schemas.microsoft.com/office/drawing/2014/main" id="{69C7F287-7595-D94A-87BF-95ED49C48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5" name="Oval 99">
                <a:extLst>
                  <a:ext uri="{FF2B5EF4-FFF2-40B4-BE49-F238E27FC236}">
                    <a16:creationId xmlns:a16="http://schemas.microsoft.com/office/drawing/2014/main" id="{B6E84AB5-17E1-1D48-BB79-04D2F0075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6" name="Freeform 100">
                <a:extLst>
                  <a:ext uri="{FF2B5EF4-FFF2-40B4-BE49-F238E27FC236}">
                    <a16:creationId xmlns:a16="http://schemas.microsoft.com/office/drawing/2014/main" id="{AF0BF05C-4E38-CD4D-AAFA-E3493B155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7" name="AutoShape 101">
                <a:extLst>
                  <a:ext uri="{FF2B5EF4-FFF2-40B4-BE49-F238E27FC236}">
                    <a16:creationId xmlns:a16="http://schemas.microsoft.com/office/drawing/2014/main" id="{3BB53BC2-8678-8446-A21F-7F33E9E59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8" name="AutoShape 102">
                <a:extLst>
                  <a:ext uri="{FF2B5EF4-FFF2-40B4-BE49-F238E27FC236}">
                    <a16:creationId xmlns:a16="http://schemas.microsoft.com/office/drawing/2014/main" id="{FA369464-AABC-BC43-830F-4E4F32FF70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09" name="Oval 103">
                <a:extLst>
                  <a:ext uri="{FF2B5EF4-FFF2-40B4-BE49-F238E27FC236}">
                    <a16:creationId xmlns:a16="http://schemas.microsoft.com/office/drawing/2014/main" id="{0447F744-AF3E-9645-978F-EF1BDF0F82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10" name="Oval 104">
                <a:extLst>
                  <a:ext uri="{FF2B5EF4-FFF2-40B4-BE49-F238E27FC236}">
                    <a16:creationId xmlns:a16="http://schemas.microsoft.com/office/drawing/2014/main" id="{F3C8D210-BF7D-C848-B9FD-FC1172BBD0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11" name="Oval 105">
                <a:extLst>
                  <a:ext uri="{FF2B5EF4-FFF2-40B4-BE49-F238E27FC236}">
                    <a16:creationId xmlns:a16="http://schemas.microsoft.com/office/drawing/2014/main" id="{1162ED20-6D4D-2B4D-84EF-299FDEE0E9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  <p:sp>
            <p:nvSpPr>
              <p:cNvPr id="212" name="Rectangle 106">
                <a:extLst>
                  <a:ext uri="{FF2B5EF4-FFF2-40B4-BE49-F238E27FC236}">
                    <a16:creationId xmlns:a16="http://schemas.microsoft.com/office/drawing/2014/main" id="{922CF934-873F-EE4F-8726-E969CD36EA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21" name="Group 107">
              <a:extLst>
                <a:ext uri="{FF2B5EF4-FFF2-40B4-BE49-F238E27FC236}">
                  <a16:creationId xmlns:a16="http://schemas.microsoft.com/office/drawing/2014/main" id="{C09F8334-EB5D-B748-8BA6-989D939E72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11900" y="3176588"/>
              <a:ext cx="434975" cy="349250"/>
              <a:chOff x="-44" y="1473"/>
              <a:chExt cx="981" cy="1105"/>
            </a:xfrm>
          </p:grpSpPr>
          <p:pic>
            <p:nvPicPr>
              <p:cNvPr id="222" name="Picture 108" descr="desktop_computer_stylized_medium">
                <a:extLst>
                  <a:ext uri="{FF2B5EF4-FFF2-40B4-BE49-F238E27FC236}">
                    <a16:creationId xmlns:a16="http://schemas.microsoft.com/office/drawing/2014/main" id="{7B90278E-E343-294D-95CB-02DB24F6F5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3" name="Freeform 109">
                <a:extLst>
                  <a:ext uri="{FF2B5EF4-FFF2-40B4-BE49-F238E27FC236}">
                    <a16:creationId xmlns:a16="http://schemas.microsoft.com/office/drawing/2014/main" id="{C59628E1-7338-E340-96DD-685A37B0462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24" name="Group 110">
              <a:extLst>
                <a:ext uri="{FF2B5EF4-FFF2-40B4-BE49-F238E27FC236}">
                  <a16:creationId xmlns:a16="http://schemas.microsoft.com/office/drawing/2014/main" id="{698F5DBF-2E9C-2B40-817E-23F3F51AF6C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16838" y="3252788"/>
              <a:ext cx="434975" cy="349250"/>
              <a:chOff x="-44" y="1473"/>
              <a:chExt cx="981" cy="1105"/>
            </a:xfrm>
          </p:grpSpPr>
          <p:pic>
            <p:nvPicPr>
              <p:cNvPr id="225" name="Picture 111" descr="desktop_computer_stylized_medium">
                <a:extLst>
                  <a:ext uri="{FF2B5EF4-FFF2-40B4-BE49-F238E27FC236}">
                    <a16:creationId xmlns:a16="http://schemas.microsoft.com/office/drawing/2014/main" id="{A569F870-B03B-2547-AF54-2C7AB5CBA0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6" name="Freeform 112">
                <a:extLst>
                  <a:ext uri="{FF2B5EF4-FFF2-40B4-BE49-F238E27FC236}">
                    <a16:creationId xmlns:a16="http://schemas.microsoft.com/office/drawing/2014/main" id="{FE964CAF-BEB0-BB4E-AFC5-27ADA2EB8BD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27" name="Group 113">
              <a:extLst>
                <a:ext uri="{FF2B5EF4-FFF2-40B4-BE49-F238E27FC236}">
                  <a16:creationId xmlns:a16="http://schemas.microsoft.com/office/drawing/2014/main" id="{87763CBB-3A99-594D-9997-C76D56E76D3C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88300" y="2457450"/>
              <a:ext cx="434975" cy="349250"/>
              <a:chOff x="-44" y="1473"/>
              <a:chExt cx="981" cy="1105"/>
            </a:xfrm>
          </p:grpSpPr>
          <p:pic>
            <p:nvPicPr>
              <p:cNvPr id="228" name="Picture 114" descr="desktop_computer_stylized_medium">
                <a:extLst>
                  <a:ext uri="{FF2B5EF4-FFF2-40B4-BE49-F238E27FC236}">
                    <a16:creationId xmlns:a16="http://schemas.microsoft.com/office/drawing/2014/main" id="{3267E1E1-F140-B44D-B892-C5FED1C277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9" name="Freeform 115">
                <a:extLst>
                  <a:ext uri="{FF2B5EF4-FFF2-40B4-BE49-F238E27FC236}">
                    <a16:creationId xmlns:a16="http://schemas.microsoft.com/office/drawing/2014/main" id="{4F25EA7B-20CB-6C44-8B62-34CDC776210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30" name="Group 116">
              <a:extLst>
                <a:ext uri="{FF2B5EF4-FFF2-40B4-BE49-F238E27FC236}">
                  <a16:creationId xmlns:a16="http://schemas.microsoft.com/office/drawing/2014/main" id="{169372BE-08CD-7743-8E5E-EC2549832F5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043863" y="1706563"/>
              <a:ext cx="434975" cy="349250"/>
              <a:chOff x="-44" y="1473"/>
              <a:chExt cx="981" cy="1105"/>
            </a:xfrm>
          </p:grpSpPr>
          <p:pic>
            <p:nvPicPr>
              <p:cNvPr id="231" name="Picture 117" descr="desktop_computer_stylized_medium">
                <a:extLst>
                  <a:ext uri="{FF2B5EF4-FFF2-40B4-BE49-F238E27FC236}">
                    <a16:creationId xmlns:a16="http://schemas.microsoft.com/office/drawing/2014/main" id="{5232EB59-D06A-CC48-8C1F-E6DAC4976B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2" name="Freeform 118">
                <a:extLst>
                  <a:ext uri="{FF2B5EF4-FFF2-40B4-BE49-F238E27FC236}">
                    <a16:creationId xmlns:a16="http://schemas.microsoft.com/office/drawing/2014/main" id="{7E7C9F9D-CF89-7545-A1F6-153E2A098F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33" name="Group 119">
              <a:extLst>
                <a:ext uri="{FF2B5EF4-FFF2-40B4-BE49-F238E27FC236}">
                  <a16:creationId xmlns:a16="http://schemas.microsoft.com/office/drawing/2014/main" id="{6869CE49-D074-8547-B1D6-1F3B5B649CF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911975" y="1368425"/>
              <a:ext cx="434975" cy="349250"/>
              <a:chOff x="-44" y="1473"/>
              <a:chExt cx="981" cy="1105"/>
            </a:xfrm>
          </p:grpSpPr>
          <p:pic>
            <p:nvPicPr>
              <p:cNvPr id="234" name="Picture 120" descr="desktop_computer_stylized_medium">
                <a:extLst>
                  <a:ext uri="{FF2B5EF4-FFF2-40B4-BE49-F238E27FC236}">
                    <a16:creationId xmlns:a16="http://schemas.microsoft.com/office/drawing/2014/main" id="{CE44033F-D4B7-7D46-9D32-0960EEB7B5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5" name="Freeform 121">
                <a:extLst>
                  <a:ext uri="{FF2B5EF4-FFF2-40B4-BE49-F238E27FC236}">
                    <a16:creationId xmlns:a16="http://schemas.microsoft.com/office/drawing/2014/main" id="{45A28D47-C9B3-0346-8D70-361E7A4895B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36" name="Group 123">
              <a:extLst>
                <a:ext uri="{FF2B5EF4-FFF2-40B4-BE49-F238E27FC236}">
                  <a16:creationId xmlns:a16="http://schemas.microsoft.com/office/drawing/2014/main" id="{4E1A9762-2C71-9742-9958-EB2D29E68E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24538" y="1411288"/>
              <a:ext cx="434975" cy="349250"/>
              <a:chOff x="-44" y="1473"/>
              <a:chExt cx="981" cy="1105"/>
            </a:xfrm>
          </p:grpSpPr>
          <p:pic>
            <p:nvPicPr>
              <p:cNvPr id="237" name="Picture 124" descr="desktop_computer_stylized_medium">
                <a:extLst>
                  <a:ext uri="{FF2B5EF4-FFF2-40B4-BE49-F238E27FC236}">
                    <a16:creationId xmlns:a16="http://schemas.microsoft.com/office/drawing/2014/main" id="{55B1C28D-66D6-DE4E-ADB5-D53BE1D2A0D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8" name="Freeform 125">
                <a:extLst>
                  <a:ext uri="{FF2B5EF4-FFF2-40B4-BE49-F238E27FC236}">
                    <a16:creationId xmlns:a16="http://schemas.microsoft.com/office/drawing/2014/main" id="{4765CFB0-3F34-B94A-BC7F-EA339FAACF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39" name="Group 126">
              <a:extLst>
                <a:ext uri="{FF2B5EF4-FFF2-40B4-BE49-F238E27FC236}">
                  <a16:creationId xmlns:a16="http://schemas.microsoft.com/office/drawing/2014/main" id="{BE7F0DCF-B627-C847-8279-68A197C89C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59375" y="2162175"/>
              <a:ext cx="434975" cy="349250"/>
              <a:chOff x="-44" y="1473"/>
              <a:chExt cx="981" cy="1105"/>
            </a:xfrm>
          </p:grpSpPr>
          <p:pic>
            <p:nvPicPr>
              <p:cNvPr id="240" name="Picture 127" descr="desktop_computer_stylized_medium">
                <a:extLst>
                  <a:ext uri="{FF2B5EF4-FFF2-40B4-BE49-F238E27FC236}">
                    <a16:creationId xmlns:a16="http://schemas.microsoft.com/office/drawing/2014/main" id="{BA3AF685-5B1F-CC40-BCAF-7158B2390D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1" name="Freeform 128">
                <a:extLst>
                  <a:ext uri="{FF2B5EF4-FFF2-40B4-BE49-F238E27FC236}">
                    <a16:creationId xmlns:a16="http://schemas.microsoft.com/office/drawing/2014/main" id="{1A33777F-82DA-EC46-B881-5C25C2D626A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42" name="Group 129">
              <a:extLst>
                <a:ext uri="{FF2B5EF4-FFF2-40B4-BE49-F238E27FC236}">
                  <a16:creationId xmlns:a16="http://schemas.microsoft.com/office/drawing/2014/main" id="{A4323D8E-CD7F-4742-B00D-A10D592D03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29338" y="2749550"/>
              <a:ext cx="434975" cy="349250"/>
              <a:chOff x="-44" y="1473"/>
              <a:chExt cx="981" cy="1105"/>
            </a:xfrm>
          </p:grpSpPr>
          <p:pic>
            <p:nvPicPr>
              <p:cNvPr id="243" name="Picture 130" descr="desktop_computer_stylized_medium">
                <a:extLst>
                  <a:ext uri="{FF2B5EF4-FFF2-40B4-BE49-F238E27FC236}">
                    <a16:creationId xmlns:a16="http://schemas.microsoft.com/office/drawing/2014/main" id="{39C6AFB3-E3B3-AA47-9771-00781B94A9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4" name="Freeform 131">
                <a:extLst>
                  <a:ext uri="{FF2B5EF4-FFF2-40B4-BE49-F238E27FC236}">
                    <a16:creationId xmlns:a16="http://schemas.microsoft.com/office/drawing/2014/main" id="{4679D4E0-5A0A-B34D-AA7C-D7A6E8AE3F8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grpSp>
          <p:nvGrpSpPr>
            <p:cNvPr id="245" name="Group 132">
              <a:extLst>
                <a:ext uri="{FF2B5EF4-FFF2-40B4-BE49-F238E27FC236}">
                  <a16:creationId xmlns:a16="http://schemas.microsoft.com/office/drawing/2014/main" id="{73C52904-5489-6E4E-8226-879A262911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85025" y="2989263"/>
              <a:ext cx="325438" cy="261937"/>
              <a:chOff x="-44" y="1473"/>
              <a:chExt cx="981" cy="1105"/>
            </a:xfrm>
          </p:grpSpPr>
          <p:pic>
            <p:nvPicPr>
              <p:cNvPr id="246" name="Picture 133" descr="desktop_computer_stylized_medium">
                <a:extLst>
                  <a:ext uri="{FF2B5EF4-FFF2-40B4-BE49-F238E27FC236}">
                    <a16:creationId xmlns:a16="http://schemas.microsoft.com/office/drawing/2014/main" id="{E7C23640-AF67-8245-9B29-88C1A9B166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7" name="Freeform 134">
                <a:extLst>
                  <a:ext uri="{FF2B5EF4-FFF2-40B4-BE49-F238E27FC236}">
                    <a16:creationId xmlns:a16="http://schemas.microsoft.com/office/drawing/2014/main" id="{CDD2AFE9-4A15-5147-897C-7BE6039DB5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</p:grpSp>
      <p:sp>
        <p:nvSpPr>
          <p:cNvPr id="83" name="Slide Number Placeholder 2">
            <a:extLst>
              <a:ext uri="{FF2B5EF4-FFF2-40B4-BE49-F238E27FC236}">
                <a16:creationId xmlns:a16="http://schemas.microsoft.com/office/drawing/2014/main" id="{4878E67F-D509-FD42-BE8D-29D25C1A4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14139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BitTorrent: requesting, sending file chunks</a:t>
            </a:r>
          </a:p>
        </p:txBody>
      </p:sp>
      <p:sp>
        <p:nvSpPr>
          <p:cNvPr id="85" name="Rectangle 4">
            <a:extLst>
              <a:ext uri="{FF2B5EF4-FFF2-40B4-BE49-F238E27FC236}">
                <a16:creationId xmlns:a16="http://schemas.microsoft.com/office/drawing/2014/main" id="{ABE3BA82-1C3D-064A-9166-C67DC2170C39}"/>
              </a:ext>
            </a:extLst>
          </p:cNvPr>
          <p:cNvSpPr txBox="1">
            <a:spLocks noChangeArrowheads="1"/>
          </p:cNvSpPr>
          <p:nvPr/>
        </p:nvSpPr>
        <p:spPr>
          <a:xfrm>
            <a:off x="798691" y="1510619"/>
            <a:ext cx="4521200" cy="41179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indent="0">
              <a:buFont typeface="Wingdings" charset="0"/>
              <a:buNone/>
              <a:defRPr/>
            </a:pPr>
            <a:r>
              <a:rPr lang="en-US" sz="3200" dirty="0">
                <a:solidFill>
                  <a:srgbClr val="CC0000"/>
                </a:solidFill>
              </a:rPr>
              <a:t>Requesting chunks:</a:t>
            </a:r>
          </a:p>
          <a:p>
            <a:pPr marL="406400" indent="-276225">
              <a:buFont typeface="Wingdings" charset="2"/>
              <a:buChar char="§"/>
              <a:defRPr/>
            </a:pPr>
            <a:r>
              <a:rPr lang="en-US" dirty="0"/>
              <a:t>at any given time, different peers have different subsets of file chunks</a:t>
            </a:r>
          </a:p>
          <a:p>
            <a:pPr marL="406400" indent="-276225">
              <a:buFont typeface="Wingdings" charset="2"/>
              <a:buChar char="§"/>
              <a:defRPr/>
            </a:pPr>
            <a:r>
              <a:rPr lang="en-US" dirty="0"/>
              <a:t>periodically, Alice asks each peer for list of chunks that they have</a:t>
            </a:r>
          </a:p>
          <a:p>
            <a:pPr marL="406400" indent="-276225">
              <a:buFont typeface="Wingdings" charset="2"/>
              <a:buChar char="§"/>
              <a:defRPr/>
            </a:pPr>
            <a:r>
              <a:rPr lang="en-US" dirty="0"/>
              <a:t>Alice requests missing chunks from peers, rarest first</a:t>
            </a:r>
          </a:p>
        </p:txBody>
      </p:sp>
      <p:sp>
        <p:nvSpPr>
          <p:cNvPr id="86" name="Rectangle 6">
            <a:extLst>
              <a:ext uri="{FF2B5EF4-FFF2-40B4-BE49-F238E27FC236}">
                <a16:creationId xmlns:a16="http://schemas.microsoft.com/office/drawing/2014/main" id="{5CFA8E56-2FAA-FC49-B7B7-8A06FD9D1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7271" y="1412473"/>
            <a:ext cx="5714999" cy="5039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5875" indent="0"/>
            <a:r>
              <a:rPr lang="en-US" altLang="en-US" sz="3200" dirty="0">
                <a:solidFill>
                  <a:srgbClr val="CC0000"/>
                </a:solidFill>
                <a:latin typeface="+mn-lt"/>
              </a:rPr>
              <a:t>Sending chunks: tit-for-tat</a:t>
            </a:r>
          </a:p>
          <a:p>
            <a:pPr marL="406400" indent="-341313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latin typeface="+mn-lt"/>
              </a:rPr>
              <a:t>Alice sends chunks to those four peers currently sending her chunks </a:t>
            </a:r>
            <a:r>
              <a:rPr lang="en-US" altLang="en-US" sz="2800" i="1" dirty="0">
                <a:latin typeface="+mn-lt"/>
              </a:rPr>
              <a:t>at highest rate</a:t>
            </a:r>
            <a:r>
              <a:rPr lang="en-US" altLang="en-US" sz="2800" dirty="0">
                <a:latin typeface="+mn-lt"/>
              </a:rPr>
              <a:t> </a:t>
            </a: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other peers are choked by Alice (do not receive chunks from her)</a:t>
            </a: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re-evaluate top 4 every10 secs</a:t>
            </a:r>
          </a:p>
          <a:p>
            <a:pPr marL="471488" indent="-341313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800" dirty="0">
                <a:latin typeface="+mn-lt"/>
              </a:rPr>
              <a:t>every 30 secs: randomly select another peer, starts sending chunks</a:t>
            </a: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+mn-lt"/>
              </a:rPr>
              <a:t>“optimistically unchoke” this peer</a:t>
            </a: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newly chosen peer may join top 4</a:t>
            </a:r>
          </a:p>
          <a:p>
            <a:pPr>
              <a:buClr>
                <a:srgbClr val="000099"/>
              </a:buClr>
              <a:buSzTx/>
              <a:buFont typeface="Wingdings" pitchFamily="2" charset="2"/>
              <a:buChar char="§"/>
            </a:pPr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CEB65444-34EE-4547-8616-7800EB55C6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65891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BitTorrent: tit-for-tat</a:t>
            </a:r>
          </a:p>
        </p:txBody>
      </p:sp>
      <p:pic>
        <p:nvPicPr>
          <p:cNvPr id="7" name="Picture 13" descr="Alice">
            <a:extLst>
              <a:ext uri="{FF2B5EF4-FFF2-40B4-BE49-F238E27FC236}">
                <a16:creationId xmlns:a16="http://schemas.microsoft.com/office/drawing/2014/main" id="{8741BF70-C5D5-9A4F-93C1-15959E9CE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027" y="5178425"/>
            <a:ext cx="56197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5">
            <a:extLst>
              <a:ext uri="{FF2B5EF4-FFF2-40B4-BE49-F238E27FC236}">
                <a16:creationId xmlns:a16="http://schemas.microsoft.com/office/drawing/2014/main" id="{EC6F316B-7159-F14D-8C61-058945C987B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452914" y="4184650"/>
            <a:ext cx="1473200" cy="596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9" name="Line 16">
            <a:extLst>
              <a:ext uri="{FF2B5EF4-FFF2-40B4-BE49-F238E27FC236}">
                <a16:creationId xmlns:a16="http://schemas.microsoft.com/office/drawing/2014/main" id="{85312597-E60F-8D4C-A9EB-F6893D4851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33927" y="5010150"/>
            <a:ext cx="965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0" name="Line 17">
            <a:extLst>
              <a:ext uri="{FF2B5EF4-FFF2-40B4-BE49-F238E27FC236}">
                <a16:creationId xmlns:a16="http://schemas.microsoft.com/office/drawing/2014/main" id="{792D9181-0B03-BC4F-899D-82D2EA8580F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08614" y="5124450"/>
            <a:ext cx="596900" cy="1041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1" name="Line 18">
            <a:extLst>
              <a:ext uri="{FF2B5EF4-FFF2-40B4-BE49-F238E27FC236}">
                <a16:creationId xmlns:a16="http://schemas.microsoft.com/office/drawing/2014/main" id="{2D784DE7-BFF3-9C40-B976-5BA78149FD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91514" y="3308350"/>
            <a:ext cx="419100" cy="6477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2" name="Line 20">
            <a:extLst>
              <a:ext uri="{FF2B5EF4-FFF2-40B4-BE49-F238E27FC236}">
                <a16:creationId xmlns:a16="http://schemas.microsoft.com/office/drawing/2014/main" id="{A1C1198D-163B-9148-9612-0787A145D32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93114" y="3892550"/>
            <a:ext cx="7874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3" name="Line 21">
            <a:extLst>
              <a:ext uri="{FF2B5EF4-FFF2-40B4-BE49-F238E27FC236}">
                <a16:creationId xmlns:a16="http://schemas.microsoft.com/office/drawing/2014/main" id="{C2DCB036-D113-5443-8F3C-DF1496779B07}"/>
              </a:ext>
            </a:extLst>
          </p:cNvPr>
          <p:cNvSpPr>
            <a:spLocks noChangeShapeType="1"/>
          </p:cNvSpPr>
          <p:nvPr/>
        </p:nvSpPr>
        <p:spPr bwMode="auto">
          <a:xfrm>
            <a:off x="6593114" y="4362450"/>
            <a:ext cx="596900" cy="317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pic>
        <p:nvPicPr>
          <p:cNvPr id="14" name="Picture 22" descr="Bob">
            <a:extLst>
              <a:ext uri="{FF2B5EF4-FFF2-40B4-BE49-F238E27FC236}">
                <a16:creationId xmlns:a16="http://schemas.microsoft.com/office/drawing/2014/main" id="{A84998C7-BF5D-E24D-8A4A-8765DDF4B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702" y="4606925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Line 23">
            <a:extLst>
              <a:ext uri="{FF2B5EF4-FFF2-40B4-BE49-F238E27FC236}">
                <a16:creationId xmlns:a16="http://schemas.microsoft.com/office/drawing/2014/main" id="{26116A51-4E13-DE4D-96FD-9486C5FBFE5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10314" y="4159250"/>
            <a:ext cx="1435100" cy="482600"/>
          </a:xfrm>
          <a:prstGeom prst="line">
            <a:avLst/>
          </a:prstGeom>
          <a:noFill/>
          <a:ln w="25400">
            <a:solidFill>
              <a:srgbClr val="CC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6" name="Line 24">
            <a:extLst>
              <a:ext uri="{FF2B5EF4-FFF2-40B4-BE49-F238E27FC236}">
                <a16:creationId xmlns:a16="http://schemas.microsoft.com/office/drawing/2014/main" id="{5E5EFBCB-9F3E-F141-A779-E04A3C86C95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23014" y="4248150"/>
            <a:ext cx="1397000" cy="46990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7" name="Line 25">
            <a:extLst>
              <a:ext uri="{FF2B5EF4-FFF2-40B4-BE49-F238E27FC236}">
                <a16:creationId xmlns:a16="http://schemas.microsoft.com/office/drawing/2014/main" id="{FD13D6CC-D7F1-884F-8F51-9C41948304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61114" y="4349750"/>
            <a:ext cx="1371600" cy="48260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8" name="Text Box 26">
            <a:extLst>
              <a:ext uri="{FF2B5EF4-FFF2-40B4-BE49-F238E27FC236}">
                <a16:creationId xmlns:a16="http://schemas.microsoft.com/office/drawing/2014/main" id="{DACC5EA5-F1C3-BD42-A042-51775E5F6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5046" y="1288142"/>
            <a:ext cx="47891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(1) Alice “</a:t>
            </a:r>
            <a:r>
              <a:rPr lang="en-US" altLang="ja-JP" sz="2400" dirty="0">
                <a:latin typeface="+mn-lt"/>
              </a:rPr>
              <a:t>optimistically unchokes” Bob</a:t>
            </a:r>
            <a:endParaRPr lang="en-US" altLang="en-US" sz="2400" dirty="0">
              <a:latin typeface="+mn-lt"/>
            </a:endParaRPr>
          </a:p>
        </p:txBody>
      </p:sp>
      <p:sp>
        <p:nvSpPr>
          <p:cNvPr id="19" name="Text Box 27">
            <a:extLst>
              <a:ext uri="{FF2B5EF4-FFF2-40B4-BE49-F238E27FC236}">
                <a16:creationId xmlns:a16="http://schemas.microsoft.com/office/drawing/2014/main" id="{DE11FF06-2EB6-DE4E-9955-89EC60B61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327" y="1711330"/>
            <a:ext cx="84967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(2) Alice becomes one of Bob’</a:t>
            </a:r>
            <a:r>
              <a:rPr lang="en-US" altLang="ja-JP" sz="2400" dirty="0">
                <a:latin typeface="+mn-lt"/>
              </a:rPr>
              <a:t>s top-four providers; Bob reciprocates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20" name="Text Box 28">
            <a:extLst>
              <a:ext uri="{FF2B5EF4-FFF2-40B4-BE49-F238E27FC236}">
                <a16:creationId xmlns:a16="http://schemas.microsoft.com/office/drawing/2014/main" id="{16606440-1C32-3D4E-A1E4-E55876C8B1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389" y="2124086"/>
            <a:ext cx="62574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(3) Bob becomes one of Alice’</a:t>
            </a:r>
            <a:r>
              <a:rPr lang="en-US" altLang="ja-JP" sz="2400" dirty="0">
                <a:latin typeface="+mn-lt"/>
              </a:rPr>
              <a:t>s top-four providers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21" name="Text Box 29">
            <a:extLst>
              <a:ext uri="{FF2B5EF4-FFF2-40B4-BE49-F238E27FC236}">
                <a16:creationId xmlns:a16="http://schemas.microsoft.com/office/drawing/2014/main" id="{F65951EA-D399-4948-A91F-C888B7CDF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6902" y="5338537"/>
            <a:ext cx="4897389" cy="830997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 dirty="0">
                <a:latin typeface="+mn-lt"/>
              </a:rPr>
              <a:t>higher upload rate:</a:t>
            </a:r>
            <a:r>
              <a:rPr lang="en-US" altLang="en-US" sz="2400" dirty="0">
                <a:latin typeface="+mn-lt"/>
              </a:rPr>
              <a:t> find better trading partners, get file faster !</a:t>
            </a:r>
          </a:p>
        </p:txBody>
      </p:sp>
      <p:grpSp>
        <p:nvGrpSpPr>
          <p:cNvPr id="22" name="Group 52">
            <a:extLst>
              <a:ext uri="{FF2B5EF4-FFF2-40B4-BE49-F238E27FC236}">
                <a16:creationId xmlns:a16="http://schemas.microsoft.com/office/drawing/2014/main" id="{65490274-4BA6-774A-B416-07955688B60F}"/>
              </a:ext>
            </a:extLst>
          </p:cNvPr>
          <p:cNvGrpSpPr>
            <a:grpSpLocks/>
          </p:cNvGrpSpPr>
          <p:nvPr/>
        </p:nvGrpSpPr>
        <p:grpSpPr bwMode="auto">
          <a:xfrm>
            <a:off x="2194152" y="5014913"/>
            <a:ext cx="762000" cy="752475"/>
            <a:chOff x="-44" y="1473"/>
            <a:chExt cx="981" cy="1105"/>
          </a:xfrm>
        </p:grpSpPr>
        <p:pic>
          <p:nvPicPr>
            <p:cNvPr id="23" name="Picture 53" descr="desktop_computer_stylized_medium">
              <a:extLst>
                <a:ext uri="{FF2B5EF4-FFF2-40B4-BE49-F238E27FC236}">
                  <a16:creationId xmlns:a16="http://schemas.microsoft.com/office/drawing/2014/main" id="{72C8D70E-1AE3-CB40-AFD6-460B761828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E4AA1D2E-1517-8A4B-AB9B-C7191BBEA3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25" name="Group 55">
            <a:extLst>
              <a:ext uri="{FF2B5EF4-FFF2-40B4-BE49-F238E27FC236}">
                <a16:creationId xmlns:a16="http://schemas.microsoft.com/office/drawing/2014/main" id="{B5877426-113E-4645-9901-821F444D3C78}"/>
              </a:ext>
            </a:extLst>
          </p:cNvPr>
          <p:cNvGrpSpPr>
            <a:grpSpLocks/>
          </p:cNvGrpSpPr>
          <p:nvPr/>
        </p:nvGrpSpPr>
        <p:grpSpPr bwMode="auto">
          <a:xfrm>
            <a:off x="2889477" y="5776913"/>
            <a:ext cx="762000" cy="752475"/>
            <a:chOff x="-44" y="1473"/>
            <a:chExt cx="981" cy="1105"/>
          </a:xfrm>
        </p:grpSpPr>
        <p:pic>
          <p:nvPicPr>
            <p:cNvPr id="26" name="Picture 56" descr="desktop_computer_stylized_medium">
              <a:extLst>
                <a:ext uri="{FF2B5EF4-FFF2-40B4-BE49-F238E27FC236}">
                  <a16:creationId xmlns:a16="http://schemas.microsoft.com/office/drawing/2014/main" id="{ED1A5E6B-965E-454E-9989-4DEC33639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DD6D3C44-22E2-B449-9FDA-221947FA5E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28" name="Group 58">
            <a:extLst>
              <a:ext uri="{FF2B5EF4-FFF2-40B4-BE49-F238E27FC236}">
                <a16:creationId xmlns:a16="http://schemas.microsoft.com/office/drawing/2014/main" id="{0E9167DB-CB01-E04A-946E-D0BD377ECA5A}"/>
              </a:ext>
            </a:extLst>
          </p:cNvPr>
          <p:cNvGrpSpPr>
            <a:grpSpLocks/>
          </p:cNvGrpSpPr>
          <p:nvPr/>
        </p:nvGrpSpPr>
        <p:grpSpPr bwMode="auto">
          <a:xfrm>
            <a:off x="1708377" y="3894138"/>
            <a:ext cx="762000" cy="752475"/>
            <a:chOff x="-44" y="1473"/>
            <a:chExt cx="981" cy="1105"/>
          </a:xfrm>
        </p:grpSpPr>
        <p:pic>
          <p:nvPicPr>
            <p:cNvPr id="29" name="Picture 59" descr="desktop_computer_stylized_medium">
              <a:extLst>
                <a:ext uri="{FF2B5EF4-FFF2-40B4-BE49-F238E27FC236}">
                  <a16:creationId xmlns:a16="http://schemas.microsoft.com/office/drawing/2014/main" id="{3FC86540-2AE3-6C45-A57C-8C7A57DEE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D582964-4BDA-5043-B12E-8CB52E1A4A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1" name="Group 61">
            <a:extLst>
              <a:ext uri="{FF2B5EF4-FFF2-40B4-BE49-F238E27FC236}">
                <a16:creationId xmlns:a16="http://schemas.microsoft.com/office/drawing/2014/main" id="{AC057CF7-B165-FC49-A311-D35170CD591D}"/>
              </a:ext>
            </a:extLst>
          </p:cNvPr>
          <p:cNvGrpSpPr>
            <a:grpSpLocks/>
          </p:cNvGrpSpPr>
          <p:nvPr/>
        </p:nvGrpSpPr>
        <p:grpSpPr bwMode="auto">
          <a:xfrm>
            <a:off x="3672114" y="4427538"/>
            <a:ext cx="762000" cy="752475"/>
            <a:chOff x="-44" y="1473"/>
            <a:chExt cx="981" cy="1105"/>
          </a:xfrm>
        </p:grpSpPr>
        <p:pic>
          <p:nvPicPr>
            <p:cNvPr id="32" name="Picture 62" descr="desktop_computer_stylized_medium">
              <a:extLst>
                <a:ext uri="{FF2B5EF4-FFF2-40B4-BE49-F238E27FC236}">
                  <a16:creationId xmlns:a16="http://schemas.microsoft.com/office/drawing/2014/main" id="{18C1044E-BABC-1349-9269-834754B686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Freeform 63">
              <a:extLst>
                <a:ext uri="{FF2B5EF4-FFF2-40B4-BE49-F238E27FC236}">
                  <a16:creationId xmlns:a16="http://schemas.microsoft.com/office/drawing/2014/main" id="{78C58B97-061E-EA4D-AA38-0150EABAFC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4" name="Group 64">
            <a:extLst>
              <a:ext uri="{FF2B5EF4-FFF2-40B4-BE49-F238E27FC236}">
                <a16:creationId xmlns:a16="http://schemas.microsoft.com/office/drawing/2014/main" id="{8374CADC-5475-174C-A033-E425F815732C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199539" y="4351338"/>
            <a:ext cx="762000" cy="752475"/>
            <a:chOff x="-44" y="1473"/>
            <a:chExt cx="981" cy="1105"/>
          </a:xfrm>
        </p:grpSpPr>
        <p:pic>
          <p:nvPicPr>
            <p:cNvPr id="35" name="Picture 65" descr="desktop_computer_stylized_medium">
              <a:extLst>
                <a:ext uri="{FF2B5EF4-FFF2-40B4-BE49-F238E27FC236}">
                  <a16:creationId xmlns:a16="http://schemas.microsoft.com/office/drawing/2014/main" id="{E829CC9A-8A66-4B4E-9FF3-CEAE73497D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" name="Freeform 66">
              <a:extLst>
                <a:ext uri="{FF2B5EF4-FFF2-40B4-BE49-F238E27FC236}">
                  <a16:creationId xmlns:a16="http://schemas.microsoft.com/office/drawing/2014/main" id="{BE509D07-5156-594C-9BF4-2A36E639DB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7" name="Group 67">
            <a:extLst>
              <a:ext uri="{FF2B5EF4-FFF2-40B4-BE49-F238E27FC236}">
                <a16:creationId xmlns:a16="http://schemas.microsoft.com/office/drawing/2014/main" id="{BFB32E89-5273-0E4F-AB0A-3A5BD887062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350352" y="3513138"/>
            <a:ext cx="762000" cy="752475"/>
            <a:chOff x="-44" y="1473"/>
            <a:chExt cx="981" cy="1105"/>
          </a:xfrm>
        </p:grpSpPr>
        <p:pic>
          <p:nvPicPr>
            <p:cNvPr id="38" name="Picture 68" descr="desktop_computer_stylized_medium">
              <a:extLst>
                <a:ext uri="{FF2B5EF4-FFF2-40B4-BE49-F238E27FC236}">
                  <a16:creationId xmlns:a16="http://schemas.microsoft.com/office/drawing/2014/main" id="{7E65096A-F8A7-654C-9729-36316DFF5B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" name="Freeform 69">
              <a:extLst>
                <a:ext uri="{FF2B5EF4-FFF2-40B4-BE49-F238E27FC236}">
                  <a16:creationId xmlns:a16="http://schemas.microsoft.com/office/drawing/2014/main" id="{FE95B6B4-20A8-EF43-BAAF-C599F2F3BC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0" name="Group 70">
            <a:extLst>
              <a:ext uri="{FF2B5EF4-FFF2-40B4-BE49-F238E27FC236}">
                <a16:creationId xmlns:a16="http://schemas.microsoft.com/office/drawing/2014/main" id="{C47D9ABE-3F3C-2147-9673-332BCE8C2E7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958239" y="2892425"/>
            <a:ext cx="762000" cy="752475"/>
            <a:chOff x="-44" y="1473"/>
            <a:chExt cx="981" cy="1105"/>
          </a:xfrm>
        </p:grpSpPr>
        <p:pic>
          <p:nvPicPr>
            <p:cNvPr id="41" name="Picture 71" descr="desktop_computer_stylized_medium">
              <a:extLst>
                <a:ext uri="{FF2B5EF4-FFF2-40B4-BE49-F238E27FC236}">
                  <a16:creationId xmlns:a16="http://schemas.microsoft.com/office/drawing/2014/main" id="{E0B0EA6D-DC65-F345-866C-FF8D43D273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72">
              <a:extLst>
                <a:ext uri="{FF2B5EF4-FFF2-40B4-BE49-F238E27FC236}">
                  <a16:creationId xmlns:a16="http://schemas.microsoft.com/office/drawing/2014/main" id="{4B8179CA-F544-1947-AB02-D4AFC3D011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3" name="Group 74">
            <a:extLst>
              <a:ext uri="{FF2B5EF4-FFF2-40B4-BE49-F238E27FC236}">
                <a16:creationId xmlns:a16="http://schemas.microsoft.com/office/drawing/2014/main" id="{3AAB7190-C86B-6B40-A2D8-F0FAFE0A2599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035902" y="3883025"/>
            <a:ext cx="762000" cy="752475"/>
            <a:chOff x="-44" y="1473"/>
            <a:chExt cx="981" cy="1105"/>
          </a:xfrm>
        </p:grpSpPr>
        <p:pic>
          <p:nvPicPr>
            <p:cNvPr id="44" name="Picture 75" descr="desktop_computer_stylized_medium">
              <a:extLst>
                <a:ext uri="{FF2B5EF4-FFF2-40B4-BE49-F238E27FC236}">
                  <a16:creationId xmlns:a16="http://schemas.microsoft.com/office/drawing/2014/main" id="{E10FCAF4-5DCA-C147-944D-68091F53F3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" name="Freeform 76">
              <a:extLst>
                <a:ext uri="{FF2B5EF4-FFF2-40B4-BE49-F238E27FC236}">
                  <a16:creationId xmlns:a16="http://schemas.microsoft.com/office/drawing/2014/main" id="{ED9B8D15-5F2D-AE4E-95C9-E1F0A26E1B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6" name="Group 80">
            <a:extLst>
              <a:ext uri="{FF2B5EF4-FFF2-40B4-BE49-F238E27FC236}">
                <a16:creationId xmlns:a16="http://schemas.microsoft.com/office/drawing/2014/main" id="{76F60E48-C369-D742-9AC3-453C2EB2296B}"/>
              </a:ext>
            </a:extLst>
          </p:cNvPr>
          <p:cNvGrpSpPr>
            <a:grpSpLocks/>
          </p:cNvGrpSpPr>
          <p:nvPr/>
        </p:nvGrpSpPr>
        <p:grpSpPr bwMode="auto">
          <a:xfrm>
            <a:off x="5815239" y="2717800"/>
            <a:ext cx="762000" cy="1177925"/>
            <a:chOff x="4746" y="1528"/>
            <a:chExt cx="480" cy="742"/>
          </a:xfrm>
        </p:grpSpPr>
        <p:sp>
          <p:nvSpPr>
            <p:cNvPr id="47" name="Line 50">
              <a:extLst>
                <a:ext uri="{FF2B5EF4-FFF2-40B4-BE49-F238E27FC236}">
                  <a16:creationId xmlns:a16="http://schemas.microsoft.com/office/drawing/2014/main" id="{713595DD-629E-964F-90C7-0E04B74B20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4" y="1962"/>
              <a:ext cx="2" cy="30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grpSp>
          <p:nvGrpSpPr>
            <p:cNvPr id="48" name="Group 77">
              <a:extLst>
                <a:ext uri="{FF2B5EF4-FFF2-40B4-BE49-F238E27FC236}">
                  <a16:creationId xmlns:a16="http://schemas.microsoft.com/office/drawing/2014/main" id="{AD97E688-C674-9D46-B533-DA6C65ECA57D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4746" y="1528"/>
              <a:ext cx="480" cy="474"/>
              <a:chOff x="-44" y="1473"/>
              <a:chExt cx="981" cy="1105"/>
            </a:xfrm>
          </p:grpSpPr>
          <p:pic>
            <p:nvPicPr>
              <p:cNvPr id="49" name="Picture 78" descr="desktop_computer_stylized_medium">
                <a:extLst>
                  <a:ext uri="{FF2B5EF4-FFF2-40B4-BE49-F238E27FC236}">
                    <a16:creationId xmlns:a16="http://schemas.microsoft.com/office/drawing/2014/main" id="{A710A2EC-D64C-6A4F-A921-3C453CCA3D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0" name="Freeform 79">
                <a:extLst>
                  <a:ext uri="{FF2B5EF4-FFF2-40B4-BE49-F238E27FC236}">
                    <a16:creationId xmlns:a16="http://schemas.microsoft.com/office/drawing/2014/main" id="{AEBDADBC-EFC3-B643-B7C3-E2DB8819FD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grpSp>
        <p:nvGrpSpPr>
          <p:cNvPr id="51" name="Group 87">
            <a:extLst>
              <a:ext uri="{FF2B5EF4-FFF2-40B4-BE49-F238E27FC236}">
                <a16:creationId xmlns:a16="http://schemas.microsoft.com/office/drawing/2014/main" id="{C55F25CE-5FFF-CB47-A09A-CEBC929646BA}"/>
              </a:ext>
            </a:extLst>
          </p:cNvPr>
          <p:cNvGrpSpPr>
            <a:grpSpLocks/>
          </p:cNvGrpSpPr>
          <p:nvPr/>
        </p:nvGrpSpPr>
        <p:grpSpPr bwMode="auto">
          <a:xfrm>
            <a:off x="2905352" y="3206750"/>
            <a:ext cx="1112837" cy="1219200"/>
            <a:chOff x="4779" y="2386"/>
            <a:chExt cx="701" cy="768"/>
          </a:xfrm>
        </p:grpSpPr>
        <p:sp>
          <p:nvSpPr>
            <p:cNvPr id="52" name="Line 46">
              <a:extLst>
                <a:ext uri="{FF2B5EF4-FFF2-40B4-BE49-F238E27FC236}">
                  <a16:creationId xmlns:a16="http://schemas.microsoft.com/office/drawing/2014/main" id="{8CEC77D4-CDB3-A04E-93BD-09A60C76B0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9" y="2812"/>
              <a:ext cx="241" cy="34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grpSp>
          <p:nvGrpSpPr>
            <p:cNvPr id="53" name="Group 84">
              <a:extLst>
                <a:ext uri="{FF2B5EF4-FFF2-40B4-BE49-F238E27FC236}">
                  <a16:creationId xmlns:a16="http://schemas.microsoft.com/office/drawing/2014/main" id="{39CD941B-F7CC-0249-91C8-8CDBC22385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79" y="2386"/>
              <a:ext cx="480" cy="474"/>
              <a:chOff x="-44" y="1473"/>
              <a:chExt cx="981" cy="1105"/>
            </a:xfrm>
          </p:grpSpPr>
          <p:pic>
            <p:nvPicPr>
              <p:cNvPr id="54" name="Picture 85" descr="desktop_computer_stylized_medium">
                <a:extLst>
                  <a:ext uri="{FF2B5EF4-FFF2-40B4-BE49-F238E27FC236}">
                    <a16:creationId xmlns:a16="http://schemas.microsoft.com/office/drawing/2014/main" id="{0384D9E6-2AF2-1444-833F-1ACDCE8105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5" name="Freeform 86">
                <a:extLst>
                  <a:ext uri="{FF2B5EF4-FFF2-40B4-BE49-F238E27FC236}">
                    <a16:creationId xmlns:a16="http://schemas.microsoft.com/office/drawing/2014/main" id="{140BEEB3-51A1-3146-AD4E-D014FC9826D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56" name="Slide Number Placeholder 2">
            <a:extLst>
              <a:ext uri="{FF2B5EF4-FFF2-40B4-BE49-F238E27FC236}">
                <a16:creationId xmlns:a16="http://schemas.microsoft.com/office/drawing/2014/main" id="{E1ED86EA-C149-2945-9786-9D3CB50C6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84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1916A9E8-0AFB-C84D-84BA-FF165A7B2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1926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Video Streaming and CDNs: context</a:t>
            </a:r>
          </a:p>
        </p:txBody>
      </p:sp>
      <p:sp>
        <p:nvSpPr>
          <p:cNvPr id="83" name="Rectangle 43">
            <a:extLst>
              <a:ext uri="{FF2B5EF4-FFF2-40B4-BE49-F238E27FC236}">
                <a16:creationId xmlns:a16="http://schemas.microsoft.com/office/drawing/2014/main" id="{314CB26F-FC68-EA47-A348-5C2202E9DB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683" y="1457742"/>
            <a:ext cx="8448901" cy="894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4" name="Rectangle 43">
            <a:extLst>
              <a:ext uri="{FF2B5EF4-FFF2-40B4-BE49-F238E27FC236}">
                <a16:creationId xmlns:a16="http://schemas.microsoft.com/office/drawing/2014/main" id="{429AF3E8-B41E-F946-8623-A77721062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123" y="1492538"/>
            <a:ext cx="6164385" cy="482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57188" marR="0" lvl="0" indent="-3413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 video traffic: major consumer of Internet bandwidth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Netflix, YouTube, Amazon Prime: 80% of residential ISP traffic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(2020)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challenge: 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scale - how to reach ~1B users?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65E308-402E-4042-A40D-C589192435C8}"/>
              </a:ext>
            </a:extLst>
          </p:cNvPr>
          <p:cNvGrpSpPr/>
          <p:nvPr/>
        </p:nvGrpSpPr>
        <p:grpSpPr>
          <a:xfrm>
            <a:off x="8502619" y="3784268"/>
            <a:ext cx="3689381" cy="2624305"/>
            <a:chOff x="8502619" y="4539639"/>
            <a:chExt cx="3689381" cy="2624305"/>
          </a:xfrm>
        </p:grpSpPr>
        <p:pic>
          <p:nvPicPr>
            <p:cNvPr id="86" name="Picture 2">
              <a:extLst>
                <a:ext uri="{FF2B5EF4-FFF2-40B4-BE49-F238E27FC236}">
                  <a16:creationId xmlns:a16="http://schemas.microsoft.com/office/drawing/2014/main" id="{4DE1A959-4B7D-1A4F-80C4-8A52E8561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0975" y="6101881"/>
              <a:ext cx="1710592" cy="1062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5" name="Picture 5">
              <a:extLst>
                <a:ext uri="{FF2B5EF4-FFF2-40B4-BE49-F238E27FC236}">
                  <a16:creationId xmlns:a16="http://schemas.microsoft.com/office/drawing/2014/main" id="{8CD6D4B6-6A4F-D142-9B0C-0E622DB3E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0238" y="4539639"/>
              <a:ext cx="2671762" cy="1495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7" name="Picture 3">
              <a:extLst>
                <a:ext uri="{FF2B5EF4-FFF2-40B4-BE49-F238E27FC236}">
                  <a16:creationId xmlns:a16="http://schemas.microsoft.com/office/drawing/2014/main" id="{F2FB8318-CA96-2746-94FD-3A5ACA1FD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2619" y="4874389"/>
              <a:ext cx="12271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9" name="Picture 6">
              <a:extLst>
                <a:ext uri="{FF2B5EF4-FFF2-40B4-BE49-F238E27FC236}">
                  <a16:creationId xmlns:a16="http://schemas.microsoft.com/office/drawing/2014/main" id="{4FD2F200-10A9-4643-8C58-A3B6FC340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72122" y="5629397"/>
              <a:ext cx="1501775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Rectangle 43">
            <a:extLst>
              <a:ext uri="{FF2B5EF4-FFF2-40B4-BE49-F238E27FC236}">
                <a16:creationId xmlns:a16="http://schemas.microsoft.com/office/drawing/2014/main" id="{4D8B542F-9DF5-C749-A79E-89811A1F48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738" y="4177497"/>
            <a:ext cx="9341339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heterogeneity</a:t>
            </a:r>
          </a:p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different users have different capabilities (e.g., wired versus mobile; bandwidth rich versus bandwidth poor)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solution: </a:t>
            </a: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distributed, application-level infrastructure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18329690-E6B4-B94C-B527-578B12C7E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2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Multimedia: video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A0D96511-8EAA-9E47-AC3E-FE198A32EB27}"/>
              </a:ext>
            </a:extLst>
          </p:cNvPr>
          <p:cNvSpPr txBox="1">
            <a:spLocks noChangeArrowheads="1"/>
          </p:cNvSpPr>
          <p:nvPr/>
        </p:nvSpPr>
        <p:spPr>
          <a:xfrm>
            <a:off x="864007" y="1452894"/>
            <a:ext cx="5710237" cy="4908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video: sequence of images displayed at constant rate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24 images/sec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digital image: array of pixels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each pixel represented by bits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coding: use redundancy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within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and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between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images to decrease # bits used to encode image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spatial (within image)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temporal (from one image to next)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D85E706C-FCF7-AC4A-9E47-5DFF51091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760" y="2016918"/>
            <a:ext cx="1642671" cy="1860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5">
            <a:extLst>
              <a:ext uri="{FF2B5EF4-FFF2-40B4-BE49-F238E27FC236}">
                <a16:creationId xmlns:a16="http://schemas.microsoft.com/office/drawing/2014/main" id="{2AFDBD94-0A0F-514F-85AA-B38C47FEB64F}"/>
              </a:ext>
            </a:extLst>
          </p:cNvPr>
          <p:cNvGrpSpPr>
            <a:grpSpLocks/>
          </p:cNvGrpSpPr>
          <p:nvPr/>
        </p:nvGrpSpPr>
        <p:grpSpPr bwMode="auto">
          <a:xfrm>
            <a:off x="7728905" y="562768"/>
            <a:ext cx="3274430" cy="1730347"/>
            <a:chOff x="5345311" y="524250"/>
            <a:chExt cx="3274238" cy="1730214"/>
          </a:xfrm>
        </p:grpSpPr>
        <p:sp>
          <p:nvSpPr>
            <p:cNvPr id="21" name="TextBox 5">
              <a:extLst>
                <a:ext uri="{FF2B5EF4-FFF2-40B4-BE49-F238E27FC236}">
                  <a16:creationId xmlns:a16="http://schemas.microsoft.com/office/drawing/2014/main" id="{C3AFF6B0-484E-4A4F-A21E-6EFE008958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45311" y="1789936"/>
              <a:ext cx="1856071" cy="369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4020202020204" pitchFamily="34" charset="0"/>
                  <a:ea typeface="ＭＳ Ｐゴシック" panose="020B0600070205080204" pitchFamily="34" charset="-128"/>
                  <a:cs typeface="+mn-cs"/>
                </a:rPr>
                <a:t>……………………..</a:t>
              </a:r>
            </a:p>
          </p:txBody>
        </p:sp>
        <p:sp>
          <p:nvSpPr>
            <p:cNvPr id="22" name="TextBox 8">
              <a:extLst>
                <a:ext uri="{FF2B5EF4-FFF2-40B4-BE49-F238E27FC236}">
                  <a16:creationId xmlns:a16="http://schemas.microsoft.com/office/drawing/2014/main" id="{63B989F6-9A2F-064B-A0D7-BF8ECA3B84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08125" y="524250"/>
              <a:ext cx="2811424" cy="1169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spatial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instead of sending</a:t>
              </a: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 N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values of same color (all purple), send only two values: color  value (</a:t>
              </a: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purple)  and number of repeated values (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N)</a:t>
              </a:r>
            </a:p>
          </p:txBody>
        </p:sp>
        <p:sp>
          <p:nvSpPr>
            <p:cNvPr id="23" name="TextBox 13">
              <a:extLst>
                <a:ext uri="{FF2B5EF4-FFF2-40B4-BE49-F238E27FC236}">
                  <a16:creationId xmlns:a16="http://schemas.microsoft.com/office/drawing/2014/main" id="{0DD140F0-90AD-754F-A1E7-CA495B44B4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54771" y="1885160"/>
              <a:ext cx="1803448" cy="369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4020202020204" pitchFamily="34" charset="0"/>
                  <a:ea typeface="ＭＳ Ｐゴシック" panose="020B0600070205080204" pitchFamily="34" charset="-128"/>
                  <a:cs typeface="+mn-cs"/>
                </a:rPr>
                <a:t>……………….…….</a:t>
              </a:r>
            </a:p>
          </p:txBody>
        </p:sp>
        <p:cxnSp>
          <p:nvCxnSpPr>
            <p:cNvPr id="24" name="Straight Connector 10">
              <a:extLst>
                <a:ext uri="{FF2B5EF4-FFF2-40B4-BE49-F238E27FC236}">
                  <a16:creationId xmlns:a16="http://schemas.microsoft.com/office/drawing/2014/main" id="{5678A114-1893-1B47-8BF5-FA9D37D271C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565603" y="756253"/>
              <a:ext cx="313958" cy="115578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" name="TextBox 17">
            <a:extLst>
              <a:ext uri="{FF2B5EF4-FFF2-40B4-BE49-F238E27FC236}">
                <a16:creationId xmlns:a16="http://schemas.microsoft.com/office/drawing/2014/main" id="{F235BCD2-CAC3-414C-B96D-3CE715DE6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07517" y="3922158"/>
            <a:ext cx="93328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frame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17" name="TextBox 23">
            <a:extLst>
              <a:ext uri="{FF2B5EF4-FFF2-40B4-BE49-F238E27FC236}">
                <a16:creationId xmlns:a16="http://schemas.microsoft.com/office/drawing/2014/main" id="{478FF525-6EF9-2D42-9776-101975042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5347" y="5878584"/>
            <a:ext cx="11967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frame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i+1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6970339-7C15-1D44-9D1C-0D1C2D58B670}"/>
              </a:ext>
            </a:extLst>
          </p:cNvPr>
          <p:cNvGrpSpPr/>
          <p:nvPr/>
        </p:nvGrpSpPr>
        <p:grpSpPr>
          <a:xfrm>
            <a:off x="6722609" y="4288938"/>
            <a:ext cx="2646470" cy="2006293"/>
            <a:chOff x="6722609" y="4288938"/>
            <a:chExt cx="2646470" cy="2006293"/>
          </a:xfrm>
        </p:grpSpPr>
        <p:sp>
          <p:nvSpPr>
            <p:cNvPr id="18" name="TextBox 26">
              <a:extLst>
                <a:ext uri="{FF2B5EF4-FFF2-40B4-BE49-F238E27FC236}">
                  <a16:creationId xmlns:a16="http://schemas.microsoft.com/office/drawing/2014/main" id="{168CFF8A-2A4E-1B4B-9CAC-8B43C91BFA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22609" y="5125243"/>
              <a:ext cx="2277657" cy="1169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temporal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instead of sending complete frame at i+1, send only differences from frame i</a:t>
              </a:r>
            </a:p>
          </p:txBody>
        </p:sp>
        <p:cxnSp>
          <p:nvCxnSpPr>
            <p:cNvPr id="19" name="Straight Connector 28">
              <a:extLst>
                <a:ext uri="{FF2B5EF4-FFF2-40B4-BE49-F238E27FC236}">
                  <a16:creationId xmlns:a16="http://schemas.microsoft.com/office/drawing/2014/main" id="{445534AE-2E68-BD45-8A38-E71043EB228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56199" y="4288938"/>
              <a:ext cx="1012880" cy="1783949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20" name="Picture 4">
            <a:extLst>
              <a:ext uri="{FF2B5EF4-FFF2-40B4-BE49-F238E27FC236}">
                <a16:creationId xmlns:a16="http://schemas.microsoft.com/office/drawing/2014/main" id="{51B74521-834E-524B-AAD9-D92F3C5683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363" y="4074213"/>
            <a:ext cx="1642671" cy="1860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lide Number Placeholder 2">
            <a:extLst>
              <a:ext uri="{FF2B5EF4-FFF2-40B4-BE49-F238E27FC236}">
                <a16:creationId xmlns:a16="http://schemas.microsoft.com/office/drawing/2014/main" id="{6403B6E8-FB16-964A-85D2-C2E978C0F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7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Multimedia: video</a:t>
            </a:r>
          </a:p>
        </p:txBody>
      </p:sp>
      <p:grpSp>
        <p:nvGrpSpPr>
          <p:cNvPr id="13" name="Group 18">
            <a:extLst>
              <a:ext uri="{FF2B5EF4-FFF2-40B4-BE49-F238E27FC236}">
                <a16:creationId xmlns:a16="http://schemas.microsoft.com/office/drawing/2014/main" id="{98FBBA2F-969E-0D47-BE6F-DB3DDC40CD64}"/>
              </a:ext>
            </a:extLst>
          </p:cNvPr>
          <p:cNvGrpSpPr>
            <a:grpSpLocks/>
          </p:cNvGrpSpPr>
          <p:nvPr/>
        </p:nvGrpSpPr>
        <p:grpSpPr bwMode="auto">
          <a:xfrm>
            <a:off x="6722609" y="562768"/>
            <a:ext cx="4416425" cy="5732463"/>
            <a:chOff x="4338638" y="295275"/>
            <a:chExt cx="4417210" cy="5732463"/>
          </a:xfrm>
        </p:grpSpPr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D85E706C-FCF7-AC4A-9E47-5DFF51091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7975" y="1749425"/>
              <a:ext cx="1642963" cy="18605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2AFDBD94-0A0F-514F-85AA-B38C47FEB64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45113" y="295275"/>
              <a:ext cx="3275012" cy="1730347"/>
              <a:chOff x="5345311" y="524250"/>
              <a:chExt cx="3274238" cy="1730214"/>
            </a:xfrm>
          </p:grpSpPr>
          <p:sp>
            <p:nvSpPr>
              <p:cNvPr id="21" name="TextBox 5">
                <a:extLst>
                  <a:ext uri="{FF2B5EF4-FFF2-40B4-BE49-F238E27FC236}">
                    <a16:creationId xmlns:a16="http://schemas.microsoft.com/office/drawing/2014/main" id="{C3AFF6B0-484E-4A4F-A21E-6EFE008958B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45311" y="1789936"/>
                <a:ext cx="1856071" cy="369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……………………..</a:t>
                </a:r>
              </a:p>
            </p:txBody>
          </p:sp>
          <p:sp>
            <p:nvSpPr>
              <p:cNvPr id="22" name="TextBox 8">
                <a:extLst>
                  <a:ext uri="{FF2B5EF4-FFF2-40B4-BE49-F238E27FC236}">
                    <a16:creationId xmlns:a16="http://schemas.microsoft.com/office/drawing/2014/main" id="{63B989F6-9A2F-064B-A0D7-BF8ECA3B842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08125" y="524250"/>
                <a:ext cx="2811424" cy="11695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spatial coding example: 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instead of sending</a:t>
                </a: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 N 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values of same color (all purple), send only two values: color  value (</a:t>
                </a: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purple)  and number of repeated values (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N)</a:t>
                </a:r>
              </a:p>
            </p:txBody>
          </p:sp>
          <p:sp>
            <p:nvSpPr>
              <p:cNvPr id="23" name="TextBox 13">
                <a:extLst>
                  <a:ext uri="{FF2B5EF4-FFF2-40B4-BE49-F238E27FC236}">
                    <a16:creationId xmlns:a16="http://schemas.microsoft.com/office/drawing/2014/main" id="{0DD140F0-90AD-754F-A1E7-CA495B44B4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54771" y="1885160"/>
                <a:ext cx="1803448" cy="369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……………….…….</a:t>
                </a:r>
              </a:p>
            </p:txBody>
          </p:sp>
          <p:cxnSp>
            <p:nvCxnSpPr>
              <p:cNvPr id="24" name="Straight Connector 10">
                <a:extLst>
                  <a:ext uri="{FF2B5EF4-FFF2-40B4-BE49-F238E27FC236}">
                    <a16:creationId xmlns:a16="http://schemas.microsoft.com/office/drawing/2014/main" id="{5678A114-1893-1B47-8BF5-FA9D37D271C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5565603" y="756253"/>
                <a:ext cx="313958" cy="1155782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16" name="TextBox 17">
              <a:extLst>
                <a:ext uri="{FF2B5EF4-FFF2-40B4-BE49-F238E27FC236}">
                  <a16:creationId xmlns:a16="http://schemas.microsoft.com/office/drawing/2014/main" id="{F235BCD2-CAC3-414C-B96D-3CE715DE67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23721" y="3654665"/>
              <a:ext cx="9334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frame</a:t>
              </a:r>
              <a:r>
                <a:rPr kumimoji="0" lang="en-US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 i</a:t>
              </a:r>
            </a:p>
          </p:txBody>
        </p: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478FF525-6EF9-2D42-9776-1019750427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51858" y="5611091"/>
              <a:ext cx="1196975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frame</a:t>
              </a:r>
              <a:r>
                <a:rPr kumimoji="0" lang="en-US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 i+1</a:t>
              </a:r>
            </a:p>
          </p:txBody>
        </p:sp>
        <p:sp>
          <p:nvSpPr>
            <p:cNvPr id="18" name="TextBox 26">
              <a:extLst>
                <a:ext uri="{FF2B5EF4-FFF2-40B4-BE49-F238E27FC236}">
                  <a16:creationId xmlns:a16="http://schemas.microsoft.com/office/drawing/2014/main" id="{168CFF8A-2A4E-1B4B-9CAC-8B43C91BFA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38638" y="4857750"/>
              <a:ext cx="2278062" cy="1169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temporal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instead of sending complete frame at i+1, send only differences from frame i</a:t>
              </a:r>
            </a:p>
          </p:txBody>
        </p:sp>
        <p:cxnSp>
          <p:nvCxnSpPr>
            <p:cNvPr id="19" name="Straight Connector 28">
              <a:extLst>
                <a:ext uri="{FF2B5EF4-FFF2-40B4-BE49-F238E27FC236}">
                  <a16:creationId xmlns:a16="http://schemas.microsoft.com/office/drawing/2014/main" id="{445534AE-2E68-BD45-8A38-E71043EB228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972518" y="4021445"/>
              <a:ext cx="1013060" cy="1783949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0" name="Picture 4">
              <a:extLst>
                <a:ext uri="{FF2B5EF4-FFF2-40B4-BE49-F238E27FC236}">
                  <a16:creationId xmlns:a16="http://schemas.microsoft.com/office/drawing/2014/main" id="{51B74521-834E-524B-AAD9-D92F3C568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885" y="3806720"/>
              <a:ext cx="1642963" cy="18605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4">
            <a:extLst>
              <a:ext uri="{FF2B5EF4-FFF2-40B4-BE49-F238E27FC236}">
                <a16:creationId xmlns:a16="http://schemas.microsoft.com/office/drawing/2014/main" id="{8C8D6FF8-065E-9B45-9C85-04117FC6D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3466" y="1458684"/>
            <a:ext cx="5254061" cy="490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CBR: (constant bit rate):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video encoding rate fixed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VBR:  (variable bit rate):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video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encoding rate changes as amount of spatial, temporal coding changes 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examples: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MPEG 1 (CD-ROM) 1.5 Mbps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MPEG2 (DVD) 3-6 Mbps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Gill Sans MT"/>
              </a:rPr>
              <a:t>MPEG4 (often used in Internet,  64Kbps – 12 Mbps)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410CB071-0A91-C647-A7D5-67DAB10B4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319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13BA9B-C174-AD4D-AD19-58B7018D2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" y="4099627"/>
            <a:ext cx="10923837" cy="2543879"/>
          </a:xfrm>
        </p:spPr>
        <p:txBody>
          <a:bodyPr>
            <a:normAutofit lnSpcReduction="10000"/>
          </a:bodyPr>
          <a:lstStyle/>
          <a:p>
            <a:pPr marL="15875" indent="0">
              <a:buNone/>
            </a:pPr>
            <a:r>
              <a:rPr lang="en-US" sz="3000" dirty="0"/>
              <a:t>Main challenges: </a:t>
            </a:r>
          </a:p>
          <a:p>
            <a:pPr marL="471488" indent="-293688"/>
            <a:r>
              <a:rPr lang="en-US" dirty="0"/>
              <a:t>server-to-client bandwidth will </a:t>
            </a:r>
            <a:r>
              <a:rPr lang="en-US" i="1" dirty="0">
                <a:solidFill>
                  <a:srgbClr val="C00000"/>
                </a:solidFill>
              </a:rPr>
              <a:t>vary</a:t>
            </a:r>
            <a:r>
              <a:rPr lang="en-US" dirty="0"/>
              <a:t> over time, with changing network congestion levels (in house, access network, network core, video server)</a:t>
            </a:r>
          </a:p>
          <a:p>
            <a:pPr marL="471488" indent="-293688"/>
            <a:r>
              <a:rPr lang="en-US" dirty="0"/>
              <a:t>packet loss, delay due to congestion will delay playout, or result in poor video quality</a:t>
            </a: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stored </a:t>
            </a:r>
            <a:r>
              <a:rPr lang="en-US" altLang="en-US" dirty="0">
                <a:ea typeface="ＭＳ Ｐゴシック" panose="020B0600070205080204" pitchFamily="34" charset="-128"/>
              </a:rPr>
              <a:t>v</a:t>
            </a:r>
            <a:r>
              <a:rPr lang="en-US" altLang="en-US" sz="4400" dirty="0">
                <a:ea typeface="ＭＳ Ｐゴシック" panose="020B0600070205080204" pitchFamily="34" charset="-128"/>
              </a:rPr>
              <a:t>ideo</a:t>
            </a:r>
          </a:p>
        </p:txBody>
      </p:sp>
      <p:sp>
        <p:nvSpPr>
          <p:cNvPr id="72" name="TextBox 1">
            <a:extLst>
              <a:ext uri="{FF2B5EF4-FFF2-40B4-BE49-F238E27FC236}">
                <a16:creationId xmlns:a16="http://schemas.microsoft.com/office/drawing/2014/main" id="{4CC3C510-CDC9-9A45-BB56-DAF1C3969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242" y="1331912"/>
            <a:ext cx="27495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simple scenario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:</a:t>
            </a:r>
          </a:p>
        </p:txBody>
      </p:sp>
      <p:sp>
        <p:nvSpPr>
          <p:cNvPr id="76" name="TextBox 64">
            <a:extLst>
              <a:ext uri="{FF2B5EF4-FFF2-40B4-BE49-F238E27FC236}">
                <a16:creationId xmlns:a16="http://schemas.microsoft.com/office/drawing/2014/main" id="{E7D816E0-AEC6-6141-B74F-CA3A687B8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341" y="3132138"/>
            <a:ext cx="165258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video server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(stored video)</a:t>
            </a:r>
            <a:endParaRPr kumimoji="0" lang="en-US" altLang="en-US" sz="1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26" name="Group 2">
            <a:extLst>
              <a:ext uri="{FF2B5EF4-FFF2-40B4-BE49-F238E27FC236}">
                <a16:creationId xmlns:a16="http://schemas.microsoft.com/office/drawing/2014/main" id="{ABD16E8C-A39C-0341-8FF0-29E0FC72AA0F}"/>
              </a:ext>
            </a:extLst>
          </p:cNvPr>
          <p:cNvGrpSpPr>
            <a:grpSpLocks/>
          </p:cNvGrpSpPr>
          <p:nvPr/>
        </p:nvGrpSpPr>
        <p:grpSpPr bwMode="auto">
          <a:xfrm>
            <a:off x="4485341" y="1757362"/>
            <a:ext cx="1815446" cy="1481575"/>
            <a:chOff x="1842724" y="2867233"/>
            <a:chExt cx="5649912" cy="3416300"/>
          </a:xfrm>
        </p:grpSpPr>
        <p:sp>
          <p:nvSpPr>
            <p:cNvPr id="27" name="AutoShape 99">
              <a:extLst>
                <a:ext uri="{FF2B5EF4-FFF2-40B4-BE49-F238E27FC236}">
                  <a16:creationId xmlns:a16="http://schemas.microsoft.com/office/drawing/2014/main" id="{5F39FB43-6F0D-8346-B384-FE3F906F5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" name="Rectangle 87">
              <a:extLst>
                <a:ext uri="{FF2B5EF4-FFF2-40B4-BE49-F238E27FC236}">
                  <a16:creationId xmlns:a16="http://schemas.microsoft.com/office/drawing/2014/main" id="{B4A52C97-C542-D645-B17C-5AD21E358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9" name="Group 249">
            <a:extLst>
              <a:ext uri="{FF2B5EF4-FFF2-40B4-BE49-F238E27FC236}">
                <a16:creationId xmlns:a16="http://schemas.microsoft.com/office/drawing/2014/main" id="{39ED9F48-D95A-6F4F-BDE3-A1E8105C4698}"/>
              </a:ext>
            </a:extLst>
          </p:cNvPr>
          <p:cNvGrpSpPr>
            <a:grpSpLocks/>
          </p:cNvGrpSpPr>
          <p:nvPr/>
        </p:nvGrpSpPr>
        <p:grpSpPr bwMode="auto">
          <a:xfrm>
            <a:off x="1538452" y="2381945"/>
            <a:ext cx="367460" cy="735587"/>
            <a:chOff x="4140" y="429"/>
            <a:chExt cx="1425" cy="2396"/>
          </a:xfrm>
        </p:grpSpPr>
        <p:sp>
          <p:nvSpPr>
            <p:cNvPr id="30" name="Freeform 250">
              <a:extLst>
                <a:ext uri="{FF2B5EF4-FFF2-40B4-BE49-F238E27FC236}">
                  <a16:creationId xmlns:a16="http://schemas.microsoft.com/office/drawing/2014/main" id="{76646FC7-F29F-1A45-9514-B09BE347A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251">
              <a:extLst>
                <a:ext uri="{FF2B5EF4-FFF2-40B4-BE49-F238E27FC236}">
                  <a16:creationId xmlns:a16="http://schemas.microsoft.com/office/drawing/2014/main" id="{88A356D3-831C-D347-994A-F65A95089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2" name="Freeform 252">
              <a:extLst>
                <a:ext uri="{FF2B5EF4-FFF2-40B4-BE49-F238E27FC236}">
                  <a16:creationId xmlns:a16="http://schemas.microsoft.com/office/drawing/2014/main" id="{CE7B2044-F42D-C44D-8632-D955A3E6A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253">
              <a:extLst>
                <a:ext uri="{FF2B5EF4-FFF2-40B4-BE49-F238E27FC236}">
                  <a16:creationId xmlns:a16="http://schemas.microsoft.com/office/drawing/2014/main" id="{722C4379-BF5B-0445-B9AE-9F5F717C0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254">
              <a:extLst>
                <a:ext uri="{FF2B5EF4-FFF2-40B4-BE49-F238E27FC236}">
                  <a16:creationId xmlns:a16="http://schemas.microsoft.com/office/drawing/2014/main" id="{2C79221E-12AF-B24F-BB52-5E6E39C08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5" name="Group 255">
              <a:extLst>
                <a:ext uri="{FF2B5EF4-FFF2-40B4-BE49-F238E27FC236}">
                  <a16:creationId xmlns:a16="http://schemas.microsoft.com/office/drawing/2014/main" id="{BD880B28-AD46-9941-A2DF-357290A7C9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0" name="AutoShape 256">
                <a:extLst>
                  <a:ext uri="{FF2B5EF4-FFF2-40B4-BE49-F238E27FC236}">
                    <a16:creationId xmlns:a16="http://schemas.microsoft.com/office/drawing/2014/main" id="{598FB7B1-3D02-6A46-8155-0C53677AC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61" name="AutoShape 257">
                <a:extLst>
                  <a:ext uri="{FF2B5EF4-FFF2-40B4-BE49-F238E27FC236}">
                    <a16:creationId xmlns:a16="http://schemas.microsoft.com/office/drawing/2014/main" id="{95A6D50F-AA40-5E46-82D5-85FFB86B88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6" name="Rectangle 258">
              <a:extLst>
                <a:ext uri="{FF2B5EF4-FFF2-40B4-BE49-F238E27FC236}">
                  <a16:creationId xmlns:a16="http://schemas.microsoft.com/office/drawing/2014/main" id="{3BBED6A9-E122-884A-BFCB-917467B170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7" name="Group 259">
              <a:extLst>
                <a:ext uri="{FF2B5EF4-FFF2-40B4-BE49-F238E27FC236}">
                  <a16:creationId xmlns:a16="http://schemas.microsoft.com/office/drawing/2014/main" id="{69E8B4EF-424D-7A4C-984C-DCF79BB34A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8" name="AutoShape 260">
                <a:extLst>
                  <a:ext uri="{FF2B5EF4-FFF2-40B4-BE49-F238E27FC236}">
                    <a16:creationId xmlns:a16="http://schemas.microsoft.com/office/drawing/2014/main" id="{E3C4D787-982A-0649-9FCF-FBC6AFF8D7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59" name="AutoShape 261">
                <a:extLst>
                  <a:ext uri="{FF2B5EF4-FFF2-40B4-BE49-F238E27FC236}">
                    <a16:creationId xmlns:a16="http://schemas.microsoft.com/office/drawing/2014/main" id="{D631F2FF-3CDB-FD4A-A123-AC04BDA7B6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8" name="Rectangle 262">
              <a:extLst>
                <a:ext uri="{FF2B5EF4-FFF2-40B4-BE49-F238E27FC236}">
                  <a16:creationId xmlns:a16="http://schemas.microsoft.com/office/drawing/2014/main" id="{481E9B3A-8C3E-DF4C-AB1C-C85480804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9" name="Rectangle 263">
              <a:extLst>
                <a:ext uri="{FF2B5EF4-FFF2-40B4-BE49-F238E27FC236}">
                  <a16:creationId xmlns:a16="http://schemas.microsoft.com/office/drawing/2014/main" id="{7B14BE57-C773-FD48-9B13-9F6F0BF7B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0" name="Group 264">
              <a:extLst>
                <a:ext uri="{FF2B5EF4-FFF2-40B4-BE49-F238E27FC236}">
                  <a16:creationId xmlns:a16="http://schemas.microsoft.com/office/drawing/2014/main" id="{9DF03BCD-626B-D94B-BE2A-09BBF3DAE6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6" name="AutoShape 265">
                <a:extLst>
                  <a:ext uri="{FF2B5EF4-FFF2-40B4-BE49-F238E27FC236}">
                    <a16:creationId xmlns:a16="http://schemas.microsoft.com/office/drawing/2014/main" id="{1F479030-4D4B-E443-ABFA-C981D6192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57" name="AutoShape 266">
                <a:extLst>
                  <a:ext uri="{FF2B5EF4-FFF2-40B4-BE49-F238E27FC236}">
                    <a16:creationId xmlns:a16="http://schemas.microsoft.com/office/drawing/2014/main" id="{FB0BC1AA-3E7B-FE44-A49C-699A13366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1" name="Freeform 267">
              <a:extLst>
                <a:ext uri="{FF2B5EF4-FFF2-40B4-BE49-F238E27FC236}">
                  <a16:creationId xmlns:a16="http://schemas.microsoft.com/office/drawing/2014/main" id="{240F983A-C024-2946-A153-DCA336EE3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268">
              <a:extLst>
                <a:ext uri="{FF2B5EF4-FFF2-40B4-BE49-F238E27FC236}">
                  <a16:creationId xmlns:a16="http://schemas.microsoft.com/office/drawing/2014/main" id="{AF71A7D5-DA6A-5A40-B62A-70C26F937E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4" name="AutoShape 269">
                <a:extLst>
                  <a:ext uri="{FF2B5EF4-FFF2-40B4-BE49-F238E27FC236}">
                    <a16:creationId xmlns:a16="http://schemas.microsoft.com/office/drawing/2014/main" id="{710A4673-BCCB-3C45-BADB-4394A01ED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55" name="AutoShape 270">
                <a:extLst>
                  <a:ext uri="{FF2B5EF4-FFF2-40B4-BE49-F238E27FC236}">
                    <a16:creationId xmlns:a16="http://schemas.microsoft.com/office/drawing/2014/main" id="{36881B2D-0EAD-6843-B634-4D64F4537D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3" name="Rectangle 271">
              <a:extLst>
                <a:ext uri="{FF2B5EF4-FFF2-40B4-BE49-F238E27FC236}">
                  <a16:creationId xmlns:a16="http://schemas.microsoft.com/office/drawing/2014/main" id="{71D6C8F5-67D3-CE4E-B214-A0025B0ED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4" name="Freeform 272">
              <a:extLst>
                <a:ext uri="{FF2B5EF4-FFF2-40B4-BE49-F238E27FC236}">
                  <a16:creationId xmlns:a16="http://schemas.microsoft.com/office/drawing/2014/main" id="{658C6ACF-A2F8-3543-AD55-FBD673207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273">
              <a:extLst>
                <a:ext uri="{FF2B5EF4-FFF2-40B4-BE49-F238E27FC236}">
                  <a16:creationId xmlns:a16="http://schemas.microsoft.com/office/drawing/2014/main" id="{4000ABDF-9E28-2C48-9455-466517C6C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Oval 274">
              <a:extLst>
                <a:ext uri="{FF2B5EF4-FFF2-40B4-BE49-F238E27FC236}">
                  <a16:creationId xmlns:a16="http://schemas.microsoft.com/office/drawing/2014/main" id="{20856062-F77E-B241-A4D9-A61D5EE11C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7" name="Freeform 275">
              <a:extLst>
                <a:ext uri="{FF2B5EF4-FFF2-40B4-BE49-F238E27FC236}">
                  <a16:creationId xmlns:a16="http://schemas.microsoft.com/office/drawing/2014/main" id="{2D221150-9A1E-9241-BFF6-B9E305FBB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AutoShape 276">
              <a:extLst>
                <a:ext uri="{FF2B5EF4-FFF2-40B4-BE49-F238E27FC236}">
                  <a16:creationId xmlns:a16="http://schemas.microsoft.com/office/drawing/2014/main" id="{ED49DD6F-7587-3A47-9598-505CAEC07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9" name="AutoShape 277">
              <a:extLst>
                <a:ext uri="{FF2B5EF4-FFF2-40B4-BE49-F238E27FC236}">
                  <a16:creationId xmlns:a16="http://schemas.microsoft.com/office/drawing/2014/main" id="{4D6E82C4-7463-5243-A940-AEED3C72BB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50" name="Oval 278">
              <a:extLst>
                <a:ext uri="{FF2B5EF4-FFF2-40B4-BE49-F238E27FC236}">
                  <a16:creationId xmlns:a16="http://schemas.microsoft.com/office/drawing/2014/main" id="{899B1CB5-B227-724F-9170-358019617B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51" name="Oval 279">
              <a:extLst>
                <a:ext uri="{FF2B5EF4-FFF2-40B4-BE49-F238E27FC236}">
                  <a16:creationId xmlns:a16="http://schemas.microsoft.com/office/drawing/2014/main" id="{C8289CCE-CFB0-374C-96C9-F65B1BC1AE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52" name="Oval 280">
              <a:extLst>
                <a:ext uri="{FF2B5EF4-FFF2-40B4-BE49-F238E27FC236}">
                  <a16:creationId xmlns:a16="http://schemas.microsoft.com/office/drawing/2014/main" id="{4587FD07-E1CE-7141-A608-1A7A09854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53" name="Rectangle 281">
              <a:extLst>
                <a:ext uri="{FF2B5EF4-FFF2-40B4-BE49-F238E27FC236}">
                  <a16:creationId xmlns:a16="http://schemas.microsoft.com/office/drawing/2014/main" id="{D5AE84CC-F42F-2C44-82F4-7AE6F43718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62" name="Group 134">
            <a:extLst>
              <a:ext uri="{FF2B5EF4-FFF2-40B4-BE49-F238E27FC236}">
                <a16:creationId xmlns:a16="http://schemas.microsoft.com/office/drawing/2014/main" id="{261DAB2A-DE55-0E45-811B-AB29DEB3F9C5}"/>
              </a:ext>
            </a:extLst>
          </p:cNvPr>
          <p:cNvGrpSpPr>
            <a:grpSpLocks/>
          </p:cNvGrpSpPr>
          <p:nvPr/>
        </p:nvGrpSpPr>
        <p:grpSpPr bwMode="auto">
          <a:xfrm>
            <a:off x="1170991" y="2037185"/>
            <a:ext cx="1102382" cy="340302"/>
            <a:chOff x="3621" y="3265"/>
            <a:chExt cx="1776" cy="744"/>
          </a:xfrm>
        </p:grpSpPr>
        <p:pic>
          <p:nvPicPr>
            <p:cNvPr id="63" name="Picture 135" descr="reellogo">
              <a:extLst>
                <a:ext uri="{FF2B5EF4-FFF2-40B4-BE49-F238E27FC236}">
                  <a16:creationId xmlns:a16="http://schemas.microsoft.com/office/drawing/2014/main" id="{086D2B7E-1DCC-AB4D-9969-323F964B3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" y="3265"/>
              <a:ext cx="1776" cy="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4" name="Freeform 136">
              <a:extLst>
                <a:ext uri="{FF2B5EF4-FFF2-40B4-BE49-F238E27FC236}">
                  <a16:creationId xmlns:a16="http://schemas.microsoft.com/office/drawing/2014/main" id="{488D2B7B-AD72-6A4E-98F1-F409AF553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1" y="3288"/>
              <a:ext cx="1402" cy="439"/>
            </a:xfrm>
            <a:custGeom>
              <a:avLst/>
              <a:gdLst>
                <a:gd name="T0" fmla="*/ 0 w 1401"/>
                <a:gd name="T1" fmla="*/ 6 h 438"/>
                <a:gd name="T2" fmla="*/ 27 w 1401"/>
                <a:gd name="T3" fmla="*/ 385 h 438"/>
                <a:gd name="T4" fmla="*/ 114 w 1401"/>
                <a:gd name="T5" fmla="*/ 382 h 438"/>
                <a:gd name="T6" fmla="*/ 132 w 1401"/>
                <a:gd name="T7" fmla="*/ 358 h 438"/>
                <a:gd name="T8" fmla="*/ 210 w 1401"/>
                <a:gd name="T9" fmla="*/ 403 h 438"/>
                <a:gd name="T10" fmla="*/ 450 w 1401"/>
                <a:gd name="T11" fmla="*/ 385 h 438"/>
                <a:gd name="T12" fmla="*/ 486 w 1401"/>
                <a:gd name="T13" fmla="*/ 394 h 438"/>
                <a:gd name="T14" fmla="*/ 690 w 1401"/>
                <a:gd name="T15" fmla="*/ 418 h 438"/>
                <a:gd name="T16" fmla="*/ 1075 w 1401"/>
                <a:gd name="T17" fmla="*/ 439 h 438"/>
                <a:gd name="T18" fmla="*/ 1402 w 1401"/>
                <a:gd name="T19" fmla="*/ 421 h 438"/>
                <a:gd name="T20" fmla="*/ 1393 w 1401"/>
                <a:gd name="T21" fmla="*/ 165 h 438"/>
                <a:gd name="T22" fmla="*/ 291 w 1401"/>
                <a:gd name="T23" fmla="*/ 0 h 438"/>
                <a:gd name="T24" fmla="*/ 0 w 1401"/>
                <a:gd name="T25" fmla="*/ 6 h 43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401" h="438">
                  <a:moveTo>
                    <a:pt x="0" y="6"/>
                  </a:moveTo>
                  <a:lnTo>
                    <a:pt x="27" y="384"/>
                  </a:lnTo>
                  <a:lnTo>
                    <a:pt x="114" y="381"/>
                  </a:lnTo>
                  <a:lnTo>
                    <a:pt x="132" y="357"/>
                  </a:lnTo>
                  <a:lnTo>
                    <a:pt x="210" y="402"/>
                  </a:lnTo>
                  <a:lnTo>
                    <a:pt x="450" y="384"/>
                  </a:lnTo>
                  <a:lnTo>
                    <a:pt x="486" y="393"/>
                  </a:lnTo>
                  <a:lnTo>
                    <a:pt x="690" y="417"/>
                  </a:lnTo>
                  <a:lnTo>
                    <a:pt x="1074" y="438"/>
                  </a:lnTo>
                  <a:lnTo>
                    <a:pt x="1401" y="420"/>
                  </a:lnTo>
                  <a:lnTo>
                    <a:pt x="1392" y="165"/>
                  </a:lnTo>
                  <a:lnTo>
                    <a:pt x="291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 137">
              <a:extLst>
                <a:ext uri="{FF2B5EF4-FFF2-40B4-BE49-F238E27FC236}">
                  <a16:creationId xmlns:a16="http://schemas.microsoft.com/office/drawing/2014/main" id="{5940D471-4A2E-EC49-9A0A-534664113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2" y="3860"/>
              <a:ext cx="999" cy="120"/>
            </a:xfrm>
            <a:custGeom>
              <a:avLst/>
              <a:gdLst>
                <a:gd name="T0" fmla="*/ 0 w 999"/>
                <a:gd name="T1" fmla="*/ 6 h 123"/>
                <a:gd name="T2" fmla="*/ 717 w 999"/>
                <a:gd name="T3" fmla="*/ 12 h 123"/>
                <a:gd name="T4" fmla="*/ 744 w 999"/>
                <a:gd name="T5" fmla="*/ 35 h 123"/>
                <a:gd name="T6" fmla="*/ 801 w 999"/>
                <a:gd name="T7" fmla="*/ 41 h 123"/>
                <a:gd name="T8" fmla="*/ 876 w 999"/>
                <a:gd name="T9" fmla="*/ 6 h 123"/>
                <a:gd name="T10" fmla="*/ 933 w 999"/>
                <a:gd name="T11" fmla="*/ 0 h 123"/>
                <a:gd name="T12" fmla="*/ 981 w 999"/>
                <a:gd name="T13" fmla="*/ 15 h 123"/>
                <a:gd name="T14" fmla="*/ 999 w 999"/>
                <a:gd name="T15" fmla="*/ 50 h 123"/>
                <a:gd name="T16" fmla="*/ 987 w 999"/>
                <a:gd name="T17" fmla="*/ 120 h 123"/>
                <a:gd name="T18" fmla="*/ 18 w 999"/>
                <a:gd name="T19" fmla="*/ 117 h 123"/>
                <a:gd name="T20" fmla="*/ 0 w 999"/>
                <a:gd name="T21" fmla="*/ 6 h 12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99" h="123">
                  <a:moveTo>
                    <a:pt x="0" y="6"/>
                  </a:moveTo>
                  <a:lnTo>
                    <a:pt x="717" y="12"/>
                  </a:lnTo>
                  <a:lnTo>
                    <a:pt x="744" y="36"/>
                  </a:lnTo>
                  <a:lnTo>
                    <a:pt x="801" y="42"/>
                  </a:lnTo>
                  <a:lnTo>
                    <a:pt x="876" y="6"/>
                  </a:lnTo>
                  <a:lnTo>
                    <a:pt x="933" y="0"/>
                  </a:lnTo>
                  <a:lnTo>
                    <a:pt x="981" y="15"/>
                  </a:lnTo>
                  <a:lnTo>
                    <a:pt x="999" y="51"/>
                  </a:lnTo>
                  <a:lnTo>
                    <a:pt x="987" y="123"/>
                  </a:lnTo>
                  <a:lnTo>
                    <a:pt x="18" y="12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6" name="Picture 138" descr="video1">
              <a:extLst>
                <a:ext uri="{FF2B5EF4-FFF2-40B4-BE49-F238E27FC236}">
                  <a16:creationId xmlns:a16="http://schemas.microsoft.com/office/drawing/2014/main" id="{B2DF913B-0088-D047-8E12-A578FC3D38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3" y="3400"/>
              <a:ext cx="889" cy="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7" name="Group 349">
            <a:extLst>
              <a:ext uri="{FF2B5EF4-FFF2-40B4-BE49-F238E27FC236}">
                <a16:creationId xmlns:a16="http://schemas.microsoft.com/office/drawing/2014/main" id="{A8D2D0E4-8A9D-5F41-B48D-FC769689ADFF}"/>
              </a:ext>
            </a:extLst>
          </p:cNvPr>
          <p:cNvGrpSpPr>
            <a:grpSpLocks/>
          </p:cNvGrpSpPr>
          <p:nvPr/>
        </p:nvGrpSpPr>
        <p:grpSpPr bwMode="auto">
          <a:xfrm>
            <a:off x="5138301" y="2487004"/>
            <a:ext cx="583292" cy="621162"/>
            <a:chOff x="4437" y="1472"/>
            <a:chExt cx="427" cy="418"/>
          </a:xfrm>
        </p:grpSpPr>
        <p:sp>
          <p:nvSpPr>
            <p:cNvPr id="68" name="Rectangle 350">
              <a:extLst>
                <a:ext uri="{FF2B5EF4-FFF2-40B4-BE49-F238E27FC236}">
                  <a16:creationId xmlns:a16="http://schemas.microsoft.com/office/drawing/2014/main" id="{7C696386-B7C3-484A-867B-0D97C3E29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69" name="Rectangle 351">
              <a:extLst>
                <a:ext uri="{FF2B5EF4-FFF2-40B4-BE49-F238E27FC236}">
                  <a16:creationId xmlns:a16="http://schemas.microsoft.com/office/drawing/2014/main" id="{80E64DF2-CAD9-D44B-A4E7-34F5E1C092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70" name="Rectangle 352">
              <a:extLst>
                <a:ext uri="{FF2B5EF4-FFF2-40B4-BE49-F238E27FC236}">
                  <a16:creationId xmlns:a16="http://schemas.microsoft.com/office/drawing/2014/main" id="{1D8E5D70-F00A-BE4D-BC86-BB934A069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71" name="Rectangle 353">
              <a:extLst>
                <a:ext uri="{FF2B5EF4-FFF2-40B4-BE49-F238E27FC236}">
                  <a16:creationId xmlns:a16="http://schemas.microsoft.com/office/drawing/2014/main" id="{7D6F4F20-44DD-6543-9079-83C96AAAE6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</p:grpSp>
      <p:sp>
        <p:nvSpPr>
          <p:cNvPr id="73" name="Freeform 1287">
            <a:extLst>
              <a:ext uri="{FF2B5EF4-FFF2-40B4-BE49-F238E27FC236}">
                <a16:creationId xmlns:a16="http://schemas.microsoft.com/office/drawing/2014/main" id="{BE3F4D34-D002-FF47-ADC9-CAFBBDBBD046}"/>
              </a:ext>
            </a:extLst>
          </p:cNvPr>
          <p:cNvSpPr>
            <a:spLocks/>
          </p:cNvSpPr>
          <p:nvPr/>
        </p:nvSpPr>
        <p:spPr bwMode="auto">
          <a:xfrm>
            <a:off x="2405877" y="2063933"/>
            <a:ext cx="1997127" cy="1150190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Connector 45">
            <a:extLst>
              <a:ext uri="{FF2B5EF4-FFF2-40B4-BE49-F238E27FC236}">
                <a16:creationId xmlns:a16="http://schemas.microsoft.com/office/drawing/2014/main" id="{8A8560CF-513B-B545-88A5-17807275F8B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097155" y="2592961"/>
            <a:ext cx="1068231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46">
            <a:extLst>
              <a:ext uri="{FF2B5EF4-FFF2-40B4-BE49-F238E27FC236}">
                <a16:creationId xmlns:a16="http://schemas.microsoft.com/office/drawing/2014/main" id="{49DD2A4D-3F1C-7743-9C44-C80C99333AC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827908" y="2621196"/>
            <a:ext cx="104413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7" name="TextBox 64">
            <a:extLst>
              <a:ext uri="{FF2B5EF4-FFF2-40B4-BE49-F238E27FC236}">
                <a16:creationId xmlns:a16="http://schemas.microsoft.com/office/drawing/2014/main" id="{7B2A481B-313E-CB4A-BBF3-C6B1CD4E98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5901" y="3249340"/>
            <a:ext cx="659790" cy="344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8" name="TextBox 64">
            <a:extLst>
              <a:ext uri="{FF2B5EF4-FFF2-40B4-BE49-F238E27FC236}">
                <a16:creationId xmlns:a16="http://schemas.microsoft.com/office/drawing/2014/main" id="{8EF78B8E-FFDC-3842-BA26-33E096491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8679" y="2839643"/>
            <a:ext cx="790928" cy="316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Internet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9" name="Slide Number Placeholder 2">
            <a:extLst>
              <a:ext uri="{FF2B5EF4-FFF2-40B4-BE49-F238E27FC236}">
                <a16:creationId xmlns:a16="http://schemas.microsoft.com/office/drawing/2014/main" id="{E59B6253-15F0-6B43-92F4-CFCEFA714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77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stored </a:t>
            </a:r>
            <a:r>
              <a:rPr lang="en-US" altLang="en-US" dirty="0">
                <a:ea typeface="ＭＳ Ｐゴシック" panose="020B0600070205080204" pitchFamily="34" charset="-128"/>
              </a:rPr>
              <a:t>v</a:t>
            </a:r>
            <a:r>
              <a:rPr lang="en-US" altLang="en-US" sz="4400" dirty="0">
                <a:ea typeface="ＭＳ Ｐゴシック" panose="020B0600070205080204" pitchFamily="34" charset="-128"/>
              </a:rPr>
              <a:t>ideo</a:t>
            </a:r>
          </a:p>
        </p:txBody>
      </p:sp>
      <p:grpSp>
        <p:nvGrpSpPr>
          <p:cNvPr id="266" name="Group 249">
            <a:extLst>
              <a:ext uri="{FF2B5EF4-FFF2-40B4-BE49-F238E27FC236}">
                <a16:creationId xmlns:a16="http://schemas.microsoft.com/office/drawing/2014/main" id="{AEF99E4D-FC62-9E44-84B6-19BBBFEFF1DB}"/>
              </a:ext>
            </a:extLst>
          </p:cNvPr>
          <p:cNvGrpSpPr>
            <a:grpSpLocks/>
          </p:cNvGrpSpPr>
          <p:nvPr/>
        </p:nvGrpSpPr>
        <p:grpSpPr bwMode="auto">
          <a:xfrm>
            <a:off x="3788806" y="4809551"/>
            <a:ext cx="427037" cy="785812"/>
            <a:chOff x="4140" y="429"/>
            <a:chExt cx="1425" cy="2396"/>
          </a:xfrm>
        </p:grpSpPr>
        <p:sp>
          <p:nvSpPr>
            <p:cNvPr id="267" name="Freeform 250">
              <a:extLst>
                <a:ext uri="{FF2B5EF4-FFF2-40B4-BE49-F238E27FC236}">
                  <a16:creationId xmlns:a16="http://schemas.microsoft.com/office/drawing/2014/main" id="{152BA2F1-00EA-F348-896B-A5C53F1E6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6 w 354"/>
                <a:gd name="T1" fmla="*/ 0 h 2742"/>
                <a:gd name="T2" fmla="*/ 145 w 354"/>
                <a:gd name="T3" fmla="*/ 164 h 2742"/>
                <a:gd name="T4" fmla="*/ 142 w 354"/>
                <a:gd name="T5" fmla="*/ 1268 h 2742"/>
                <a:gd name="T6" fmla="*/ 0 w 354"/>
                <a:gd name="T7" fmla="*/ 1325 h 2742"/>
                <a:gd name="T8" fmla="*/ 26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Rectangle 251">
              <a:extLst>
                <a:ext uri="{FF2B5EF4-FFF2-40B4-BE49-F238E27FC236}">
                  <a16:creationId xmlns:a16="http://schemas.microsoft.com/office/drawing/2014/main" id="{300E6F11-612F-A14C-87F7-A8851BB4FE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69" name="Freeform 252">
              <a:extLst>
                <a:ext uri="{FF2B5EF4-FFF2-40B4-BE49-F238E27FC236}">
                  <a16:creationId xmlns:a16="http://schemas.microsoft.com/office/drawing/2014/main" id="{826227F8-DADF-1E4A-9A6E-834CD4D3F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3 w 211"/>
                <a:gd name="T1" fmla="*/ 0 h 2537"/>
                <a:gd name="T2" fmla="*/ 87 w 211"/>
                <a:gd name="T3" fmla="*/ 106 h 2537"/>
                <a:gd name="T4" fmla="*/ 3 w 211"/>
                <a:gd name="T5" fmla="*/ 1208 h 2537"/>
                <a:gd name="T6" fmla="*/ 3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Freeform 253">
              <a:extLst>
                <a:ext uri="{FF2B5EF4-FFF2-40B4-BE49-F238E27FC236}">
                  <a16:creationId xmlns:a16="http://schemas.microsoft.com/office/drawing/2014/main" id="{D7185AF3-6DE0-EB40-87C6-269CBC3D7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36 w 328"/>
                <a:gd name="T3" fmla="*/ 62 h 226"/>
                <a:gd name="T4" fmla="*/ 135 w 328"/>
                <a:gd name="T5" fmla="*/ 110 h 226"/>
                <a:gd name="T6" fmla="*/ 0 w 328"/>
                <a:gd name="T7" fmla="*/ 4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1" name="Rectangle 254">
              <a:extLst>
                <a:ext uri="{FF2B5EF4-FFF2-40B4-BE49-F238E27FC236}">
                  <a16:creationId xmlns:a16="http://schemas.microsoft.com/office/drawing/2014/main" id="{2B2FED80-6596-EF4F-BE23-37718C861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grpSp>
          <p:nvGrpSpPr>
            <p:cNvPr id="272" name="Group 255">
              <a:extLst>
                <a:ext uri="{FF2B5EF4-FFF2-40B4-BE49-F238E27FC236}">
                  <a16:creationId xmlns:a16="http://schemas.microsoft.com/office/drawing/2014/main" id="{A9BE197D-0488-3C45-8D78-A04741AC7C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7" name="AutoShape 256">
                <a:extLst>
                  <a:ext uri="{FF2B5EF4-FFF2-40B4-BE49-F238E27FC236}">
                    <a16:creationId xmlns:a16="http://schemas.microsoft.com/office/drawing/2014/main" id="{8AEACE4E-2F2E-074E-944A-FD899A8CC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  <p:sp>
            <p:nvSpPr>
              <p:cNvPr id="298" name="AutoShape 257">
                <a:extLst>
                  <a:ext uri="{FF2B5EF4-FFF2-40B4-BE49-F238E27FC236}">
                    <a16:creationId xmlns:a16="http://schemas.microsoft.com/office/drawing/2014/main" id="{47728FA0-225D-FB46-B5EE-A102087858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</p:grpSp>
        <p:sp>
          <p:nvSpPr>
            <p:cNvPr id="273" name="Rectangle 258">
              <a:extLst>
                <a:ext uri="{FF2B5EF4-FFF2-40B4-BE49-F238E27FC236}">
                  <a16:creationId xmlns:a16="http://schemas.microsoft.com/office/drawing/2014/main" id="{5835E575-F49C-344B-9FDD-DA2C3607B7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grpSp>
          <p:nvGrpSpPr>
            <p:cNvPr id="274" name="Group 259">
              <a:extLst>
                <a:ext uri="{FF2B5EF4-FFF2-40B4-BE49-F238E27FC236}">
                  <a16:creationId xmlns:a16="http://schemas.microsoft.com/office/drawing/2014/main" id="{AA22B6E8-7F7A-CB4E-8291-401102CED3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5" name="AutoShape 260">
                <a:extLst>
                  <a:ext uri="{FF2B5EF4-FFF2-40B4-BE49-F238E27FC236}">
                    <a16:creationId xmlns:a16="http://schemas.microsoft.com/office/drawing/2014/main" id="{C1C77C6E-EED3-394E-B167-C41757211F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  <p:sp>
            <p:nvSpPr>
              <p:cNvPr id="296" name="AutoShape 261">
                <a:extLst>
                  <a:ext uri="{FF2B5EF4-FFF2-40B4-BE49-F238E27FC236}">
                    <a16:creationId xmlns:a16="http://schemas.microsoft.com/office/drawing/2014/main" id="{AA09AEA7-1D87-B24F-B374-BDBF7482B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</p:grpSp>
        <p:sp>
          <p:nvSpPr>
            <p:cNvPr id="275" name="Rectangle 262">
              <a:extLst>
                <a:ext uri="{FF2B5EF4-FFF2-40B4-BE49-F238E27FC236}">
                  <a16:creationId xmlns:a16="http://schemas.microsoft.com/office/drawing/2014/main" id="{3F42A0BC-CF2E-E24A-A739-845C15ECF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76" name="Rectangle 263">
              <a:extLst>
                <a:ext uri="{FF2B5EF4-FFF2-40B4-BE49-F238E27FC236}">
                  <a16:creationId xmlns:a16="http://schemas.microsoft.com/office/drawing/2014/main" id="{E64B3966-F003-C44C-9B00-0FD0B4E8C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grpSp>
          <p:nvGrpSpPr>
            <p:cNvPr id="277" name="Group 264">
              <a:extLst>
                <a:ext uri="{FF2B5EF4-FFF2-40B4-BE49-F238E27FC236}">
                  <a16:creationId xmlns:a16="http://schemas.microsoft.com/office/drawing/2014/main" id="{EF07E87F-184A-DE45-8C7F-573AF2537D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3" name="AutoShape 265">
                <a:extLst>
                  <a:ext uri="{FF2B5EF4-FFF2-40B4-BE49-F238E27FC236}">
                    <a16:creationId xmlns:a16="http://schemas.microsoft.com/office/drawing/2014/main" id="{E5E61D30-25AE-8741-9618-75C55AD79D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  <p:sp>
            <p:nvSpPr>
              <p:cNvPr id="294" name="AutoShape 266">
                <a:extLst>
                  <a:ext uri="{FF2B5EF4-FFF2-40B4-BE49-F238E27FC236}">
                    <a16:creationId xmlns:a16="http://schemas.microsoft.com/office/drawing/2014/main" id="{CF8FF070-F087-7840-9F19-7200142BF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</p:grpSp>
        <p:sp>
          <p:nvSpPr>
            <p:cNvPr id="278" name="Freeform 267">
              <a:extLst>
                <a:ext uri="{FF2B5EF4-FFF2-40B4-BE49-F238E27FC236}">
                  <a16:creationId xmlns:a16="http://schemas.microsoft.com/office/drawing/2014/main" id="{4672D609-04BB-4646-8153-695039806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36 w 328"/>
                <a:gd name="T3" fmla="*/ 61 h 226"/>
                <a:gd name="T4" fmla="*/ 135 w 328"/>
                <a:gd name="T5" fmla="*/ 108 h 226"/>
                <a:gd name="T6" fmla="*/ 0 w 328"/>
                <a:gd name="T7" fmla="*/ 4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9" name="Group 268">
              <a:extLst>
                <a:ext uri="{FF2B5EF4-FFF2-40B4-BE49-F238E27FC236}">
                  <a16:creationId xmlns:a16="http://schemas.microsoft.com/office/drawing/2014/main" id="{521FCA2B-F1A7-DA40-B114-6914827409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1" name="AutoShape 269">
                <a:extLst>
                  <a:ext uri="{FF2B5EF4-FFF2-40B4-BE49-F238E27FC236}">
                    <a16:creationId xmlns:a16="http://schemas.microsoft.com/office/drawing/2014/main" id="{9DDABA87-8024-3345-81DC-B285EC1C0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  <p:sp>
            <p:nvSpPr>
              <p:cNvPr id="292" name="AutoShape 270">
                <a:extLst>
                  <a:ext uri="{FF2B5EF4-FFF2-40B4-BE49-F238E27FC236}">
                    <a16:creationId xmlns:a16="http://schemas.microsoft.com/office/drawing/2014/main" id="{314CD0E5-F403-E245-A748-507AF5E0B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charset="0"/>
                </a:endParaRPr>
              </a:p>
            </p:txBody>
          </p:sp>
        </p:grpSp>
        <p:sp>
          <p:nvSpPr>
            <p:cNvPr id="280" name="Rectangle 271">
              <a:extLst>
                <a:ext uri="{FF2B5EF4-FFF2-40B4-BE49-F238E27FC236}">
                  <a16:creationId xmlns:a16="http://schemas.microsoft.com/office/drawing/2014/main" id="{B559F645-7351-C144-9AE2-DCA74DB207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1" name="Freeform 272">
              <a:extLst>
                <a:ext uri="{FF2B5EF4-FFF2-40B4-BE49-F238E27FC236}">
                  <a16:creationId xmlns:a16="http://schemas.microsoft.com/office/drawing/2014/main" id="{BDBAE511-74F9-3244-94BC-D6E8C23A4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20 w 296"/>
                <a:gd name="T3" fmla="*/ 69 h 256"/>
                <a:gd name="T4" fmla="*/ 122 w 296"/>
                <a:gd name="T5" fmla="*/ 122 h 256"/>
                <a:gd name="T6" fmla="*/ 0 w 296"/>
                <a:gd name="T7" fmla="*/ 4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2" name="Freeform 273">
              <a:extLst>
                <a:ext uri="{FF2B5EF4-FFF2-40B4-BE49-F238E27FC236}">
                  <a16:creationId xmlns:a16="http://schemas.microsoft.com/office/drawing/2014/main" id="{F24246BA-27AC-EC49-8B17-EBFCCF1EC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26 w 304"/>
                <a:gd name="T3" fmla="*/ 79 h 288"/>
                <a:gd name="T4" fmla="*/ 118 w 304"/>
                <a:gd name="T5" fmla="*/ 139 h 288"/>
                <a:gd name="T6" fmla="*/ 3 w 304"/>
                <a:gd name="T7" fmla="*/ 6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3" name="Oval 274">
              <a:extLst>
                <a:ext uri="{FF2B5EF4-FFF2-40B4-BE49-F238E27FC236}">
                  <a16:creationId xmlns:a16="http://schemas.microsoft.com/office/drawing/2014/main" id="{AE61D6B1-7441-3042-851B-64FDF1B98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4" name="Freeform 275">
              <a:extLst>
                <a:ext uri="{FF2B5EF4-FFF2-40B4-BE49-F238E27FC236}">
                  <a16:creationId xmlns:a16="http://schemas.microsoft.com/office/drawing/2014/main" id="{949FFF87-993A-424E-B000-F5B7857D8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51 h 240"/>
                <a:gd name="T2" fmla="*/ 2 w 306"/>
                <a:gd name="T3" fmla="*/ 116 h 240"/>
                <a:gd name="T4" fmla="*/ 126 w 306"/>
                <a:gd name="T5" fmla="*/ 53 h 240"/>
                <a:gd name="T6" fmla="*/ 123 w 306"/>
                <a:gd name="T7" fmla="*/ 0 h 240"/>
                <a:gd name="T8" fmla="*/ 0 w 306"/>
                <a:gd name="T9" fmla="*/ 51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5" name="AutoShape 276">
              <a:extLst>
                <a:ext uri="{FF2B5EF4-FFF2-40B4-BE49-F238E27FC236}">
                  <a16:creationId xmlns:a16="http://schemas.microsoft.com/office/drawing/2014/main" id="{4730E002-A069-AD40-BDAF-BCE034E21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6" name="AutoShape 277">
              <a:extLst>
                <a:ext uri="{FF2B5EF4-FFF2-40B4-BE49-F238E27FC236}">
                  <a16:creationId xmlns:a16="http://schemas.microsoft.com/office/drawing/2014/main" id="{6A5BF613-0ADA-FE48-97C8-629542574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7" name="Oval 278">
              <a:extLst>
                <a:ext uri="{FF2B5EF4-FFF2-40B4-BE49-F238E27FC236}">
                  <a16:creationId xmlns:a16="http://schemas.microsoft.com/office/drawing/2014/main" id="{93CD8B37-7AC2-934F-A6E3-3F0FBCB014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8" name="Oval 279">
              <a:extLst>
                <a:ext uri="{FF2B5EF4-FFF2-40B4-BE49-F238E27FC236}">
                  <a16:creationId xmlns:a16="http://schemas.microsoft.com/office/drawing/2014/main" id="{51EF5D37-9B48-6343-A5F5-69AB853370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89" name="Oval 280">
              <a:extLst>
                <a:ext uri="{FF2B5EF4-FFF2-40B4-BE49-F238E27FC236}">
                  <a16:creationId xmlns:a16="http://schemas.microsoft.com/office/drawing/2014/main" id="{6B00B086-5270-394E-9B40-A976F059E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  <p:sp>
          <p:nvSpPr>
            <p:cNvPr id="290" name="Rectangle 281">
              <a:extLst>
                <a:ext uri="{FF2B5EF4-FFF2-40B4-BE49-F238E27FC236}">
                  <a16:creationId xmlns:a16="http://schemas.microsoft.com/office/drawing/2014/main" id="{14B0BF53-3A29-964D-B23D-474036984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charset="0"/>
              </a:endParaRPr>
            </a:p>
          </p:txBody>
        </p:sp>
      </p:grpSp>
      <p:grpSp>
        <p:nvGrpSpPr>
          <p:cNvPr id="299" name="Group 134">
            <a:extLst>
              <a:ext uri="{FF2B5EF4-FFF2-40B4-BE49-F238E27FC236}">
                <a16:creationId xmlns:a16="http://schemas.microsoft.com/office/drawing/2014/main" id="{035EEFA2-3531-EF4E-A6EF-BC8C83C2B5B5}"/>
              </a:ext>
            </a:extLst>
          </p:cNvPr>
          <p:cNvGrpSpPr>
            <a:grpSpLocks/>
          </p:cNvGrpSpPr>
          <p:nvPr/>
        </p:nvGrpSpPr>
        <p:grpSpPr bwMode="auto">
          <a:xfrm>
            <a:off x="3361768" y="4441251"/>
            <a:ext cx="1281113" cy="363537"/>
            <a:chOff x="3621" y="3265"/>
            <a:chExt cx="1776" cy="744"/>
          </a:xfrm>
        </p:grpSpPr>
        <p:pic>
          <p:nvPicPr>
            <p:cNvPr id="300" name="Picture 135" descr="reellogo">
              <a:extLst>
                <a:ext uri="{FF2B5EF4-FFF2-40B4-BE49-F238E27FC236}">
                  <a16:creationId xmlns:a16="http://schemas.microsoft.com/office/drawing/2014/main" id="{14DC10E9-52C9-8142-A6BD-FA98F27C7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" y="3265"/>
              <a:ext cx="1776" cy="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1" name="Freeform 136">
              <a:extLst>
                <a:ext uri="{FF2B5EF4-FFF2-40B4-BE49-F238E27FC236}">
                  <a16:creationId xmlns:a16="http://schemas.microsoft.com/office/drawing/2014/main" id="{E8A0CF9D-AEF9-274D-8B33-ACF3DD6B2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1" y="3288"/>
              <a:ext cx="1402" cy="439"/>
            </a:xfrm>
            <a:custGeom>
              <a:avLst/>
              <a:gdLst>
                <a:gd name="T0" fmla="*/ 0 w 1401"/>
                <a:gd name="T1" fmla="*/ 6 h 438"/>
                <a:gd name="T2" fmla="*/ 27 w 1401"/>
                <a:gd name="T3" fmla="*/ 384 h 438"/>
                <a:gd name="T4" fmla="*/ 114 w 1401"/>
                <a:gd name="T5" fmla="*/ 381 h 438"/>
                <a:gd name="T6" fmla="*/ 132 w 1401"/>
                <a:gd name="T7" fmla="*/ 357 h 438"/>
                <a:gd name="T8" fmla="*/ 210 w 1401"/>
                <a:gd name="T9" fmla="*/ 402 h 438"/>
                <a:gd name="T10" fmla="*/ 450 w 1401"/>
                <a:gd name="T11" fmla="*/ 384 h 438"/>
                <a:gd name="T12" fmla="*/ 486 w 1401"/>
                <a:gd name="T13" fmla="*/ 393 h 438"/>
                <a:gd name="T14" fmla="*/ 690 w 1401"/>
                <a:gd name="T15" fmla="*/ 417 h 438"/>
                <a:gd name="T16" fmla="*/ 1074 w 1401"/>
                <a:gd name="T17" fmla="*/ 438 h 438"/>
                <a:gd name="T18" fmla="*/ 1401 w 1401"/>
                <a:gd name="T19" fmla="*/ 420 h 438"/>
                <a:gd name="T20" fmla="*/ 1392 w 1401"/>
                <a:gd name="T21" fmla="*/ 165 h 438"/>
                <a:gd name="T22" fmla="*/ 291 w 1401"/>
                <a:gd name="T23" fmla="*/ 0 h 438"/>
                <a:gd name="T24" fmla="*/ 0 w 1401"/>
                <a:gd name="T25" fmla="*/ 6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438">
                  <a:moveTo>
                    <a:pt x="0" y="6"/>
                  </a:moveTo>
                  <a:lnTo>
                    <a:pt x="27" y="384"/>
                  </a:lnTo>
                  <a:lnTo>
                    <a:pt x="114" y="381"/>
                  </a:lnTo>
                  <a:lnTo>
                    <a:pt x="132" y="357"/>
                  </a:lnTo>
                  <a:lnTo>
                    <a:pt x="210" y="402"/>
                  </a:lnTo>
                  <a:lnTo>
                    <a:pt x="450" y="384"/>
                  </a:lnTo>
                  <a:lnTo>
                    <a:pt x="486" y="393"/>
                  </a:lnTo>
                  <a:lnTo>
                    <a:pt x="690" y="417"/>
                  </a:lnTo>
                  <a:lnTo>
                    <a:pt x="1074" y="438"/>
                  </a:lnTo>
                  <a:lnTo>
                    <a:pt x="1401" y="420"/>
                  </a:lnTo>
                  <a:lnTo>
                    <a:pt x="1392" y="165"/>
                  </a:lnTo>
                  <a:lnTo>
                    <a:pt x="291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02" name="Freeform 137">
              <a:extLst>
                <a:ext uri="{FF2B5EF4-FFF2-40B4-BE49-F238E27FC236}">
                  <a16:creationId xmlns:a16="http://schemas.microsoft.com/office/drawing/2014/main" id="{DE9583DA-16F1-2D4B-929C-271789F62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2" y="3860"/>
              <a:ext cx="999" cy="120"/>
            </a:xfrm>
            <a:custGeom>
              <a:avLst/>
              <a:gdLst>
                <a:gd name="T0" fmla="*/ 0 w 999"/>
                <a:gd name="T1" fmla="*/ 6 h 123"/>
                <a:gd name="T2" fmla="*/ 717 w 999"/>
                <a:gd name="T3" fmla="*/ 12 h 123"/>
                <a:gd name="T4" fmla="*/ 744 w 999"/>
                <a:gd name="T5" fmla="*/ 36 h 123"/>
                <a:gd name="T6" fmla="*/ 801 w 999"/>
                <a:gd name="T7" fmla="*/ 42 h 123"/>
                <a:gd name="T8" fmla="*/ 876 w 999"/>
                <a:gd name="T9" fmla="*/ 6 h 123"/>
                <a:gd name="T10" fmla="*/ 933 w 999"/>
                <a:gd name="T11" fmla="*/ 0 h 123"/>
                <a:gd name="T12" fmla="*/ 981 w 999"/>
                <a:gd name="T13" fmla="*/ 15 h 123"/>
                <a:gd name="T14" fmla="*/ 999 w 999"/>
                <a:gd name="T15" fmla="*/ 51 h 123"/>
                <a:gd name="T16" fmla="*/ 987 w 999"/>
                <a:gd name="T17" fmla="*/ 123 h 123"/>
                <a:gd name="T18" fmla="*/ 18 w 999"/>
                <a:gd name="T19" fmla="*/ 120 h 123"/>
                <a:gd name="T20" fmla="*/ 0 w 999"/>
                <a:gd name="T21" fmla="*/ 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99" h="123">
                  <a:moveTo>
                    <a:pt x="0" y="6"/>
                  </a:moveTo>
                  <a:lnTo>
                    <a:pt x="717" y="12"/>
                  </a:lnTo>
                  <a:lnTo>
                    <a:pt x="744" y="36"/>
                  </a:lnTo>
                  <a:lnTo>
                    <a:pt x="801" y="42"/>
                  </a:lnTo>
                  <a:lnTo>
                    <a:pt x="876" y="6"/>
                  </a:lnTo>
                  <a:lnTo>
                    <a:pt x="933" y="0"/>
                  </a:lnTo>
                  <a:lnTo>
                    <a:pt x="981" y="15"/>
                  </a:lnTo>
                  <a:lnTo>
                    <a:pt x="999" y="51"/>
                  </a:lnTo>
                  <a:lnTo>
                    <a:pt x="987" y="123"/>
                  </a:lnTo>
                  <a:lnTo>
                    <a:pt x="18" y="12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pic>
          <p:nvPicPr>
            <p:cNvPr id="303" name="Picture 138" descr="video1">
              <a:extLst>
                <a:ext uri="{FF2B5EF4-FFF2-40B4-BE49-F238E27FC236}">
                  <a16:creationId xmlns:a16="http://schemas.microsoft.com/office/drawing/2014/main" id="{34AB05AF-3A1D-5E4A-AF17-1A795E8C62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3" y="3400"/>
              <a:ext cx="889" cy="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4" name="Line 168">
            <a:extLst>
              <a:ext uri="{FF2B5EF4-FFF2-40B4-BE49-F238E27FC236}">
                <a16:creationId xmlns:a16="http://schemas.microsoft.com/office/drawing/2014/main" id="{482428A4-15BB-F740-B74C-16D5589A557B}"/>
              </a:ext>
            </a:extLst>
          </p:cNvPr>
          <p:cNvSpPr>
            <a:spLocks noChangeShapeType="1"/>
          </p:cNvSpPr>
          <p:nvPr/>
        </p:nvSpPr>
        <p:spPr bwMode="auto">
          <a:xfrm>
            <a:off x="1396443" y="1371026"/>
            <a:ext cx="0" cy="28527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305" name="Group 357">
            <a:extLst>
              <a:ext uri="{FF2B5EF4-FFF2-40B4-BE49-F238E27FC236}">
                <a16:creationId xmlns:a16="http://schemas.microsoft.com/office/drawing/2014/main" id="{581A8529-F504-3846-8B36-89B971CA7477}"/>
              </a:ext>
            </a:extLst>
          </p:cNvPr>
          <p:cNvGrpSpPr>
            <a:grpSpLocks/>
          </p:cNvGrpSpPr>
          <p:nvPr/>
        </p:nvGrpSpPr>
        <p:grpSpPr bwMode="auto">
          <a:xfrm>
            <a:off x="2056843" y="3347465"/>
            <a:ext cx="1662113" cy="1489076"/>
            <a:chOff x="944" y="2184"/>
            <a:chExt cx="1047" cy="938"/>
          </a:xfrm>
        </p:grpSpPr>
        <p:sp>
          <p:nvSpPr>
            <p:cNvPr id="306" name="Freeform 207">
              <a:extLst>
                <a:ext uri="{FF2B5EF4-FFF2-40B4-BE49-F238E27FC236}">
                  <a16:creationId xmlns:a16="http://schemas.microsoft.com/office/drawing/2014/main" id="{FB5DBF6C-CEEB-DA4C-8661-582EC8619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" y="2184"/>
              <a:ext cx="660" cy="666"/>
            </a:xfrm>
            <a:custGeom>
              <a:avLst/>
              <a:gdLst>
                <a:gd name="T0" fmla="*/ 0 w 660"/>
                <a:gd name="T1" fmla="*/ 0 h 666"/>
                <a:gd name="T2" fmla="*/ 660 w 660"/>
                <a:gd name="T3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666">
                  <a:moveTo>
                    <a:pt x="0" y="0"/>
                  </a:moveTo>
                  <a:cubicBezTo>
                    <a:pt x="0" y="0"/>
                    <a:pt x="486" y="168"/>
                    <a:pt x="660" y="666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07" name="Text Box 208">
              <a:extLst>
                <a:ext uri="{FF2B5EF4-FFF2-40B4-BE49-F238E27FC236}">
                  <a16:creationId xmlns:a16="http://schemas.microsoft.com/office/drawing/2014/main" id="{814C88A0-3287-EB46-9C41-FEA42D1AC9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4" y="2366"/>
              <a:ext cx="1047" cy="7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video</a:t>
              </a: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recorded (e.g., 30 frames/sec)</a:t>
              </a:r>
            </a:p>
          </p:txBody>
        </p:sp>
      </p:grpSp>
      <p:grpSp>
        <p:nvGrpSpPr>
          <p:cNvPr id="308" name="Group 262">
            <a:extLst>
              <a:ext uri="{FF2B5EF4-FFF2-40B4-BE49-F238E27FC236}">
                <a16:creationId xmlns:a16="http://schemas.microsoft.com/office/drawing/2014/main" id="{CECCA62F-4456-C34B-9177-029B14A96C8F}"/>
              </a:ext>
            </a:extLst>
          </p:cNvPr>
          <p:cNvGrpSpPr>
            <a:grpSpLocks/>
          </p:cNvGrpSpPr>
          <p:nvPr/>
        </p:nvGrpSpPr>
        <p:grpSpPr bwMode="auto">
          <a:xfrm>
            <a:off x="1586943" y="1691701"/>
            <a:ext cx="2552700" cy="2525712"/>
            <a:chOff x="648" y="1147"/>
            <a:chExt cx="1608" cy="1591"/>
          </a:xfrm>
        </p:grpSpPr>
        <p:grpSp>
          <p:nvGrpSpPr>
            <p:cNvPr id="309" name="Group 206">
              <a:extLst>
                <a:ext uri="{FF2B5EF4-FFF2-40B4-BE49-F238E27FC236}">
                  <a16:creationId xmlns:a16="http://schemas.microsoft.com/office/drawing/2014/main" id="{C77333BA-89DD-5D42-B008-4B67B599CF2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325" name="Group 189">
                <a:extLst>
                  <a:ext uri="{FF2B5EF4-FFF2-40B4-BE49-F238E27FC236}">
                    <a16:creationId xmlns:a16="http://schemas.microsoft.com/office/drawing/2014/main" id="{8A85A2D3-A990-8B41-B23F-258454EAAF2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336" name="Group 181">
                  <a:extLst>
                    <a:ext uri="{FF2B5EF4-FFF2-40B4-BE49-F238E27FC236}">
                      <a16:creationId xmlns:a16="http://schemas.microsoft.com/office/drawing/2014/main" id="{7BDB39B8-53B4-9640-A017-C997019C694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44" name="Group 177">
                    <a:extLst>
                      <a:ext uri="{FF2B5EF4-FFF2-40B4-BE49-F238E27FC236}">
                        <a16:creationId xmlns:a16="http://schemas.microsoft.com/office/drawing/2014/main" id="{8EEE6973-A2DA-CC47-BBFC-6F5DF3C1820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8" name="Line 173">
                      <a:extLst>
                        <a:ext uri="{FF2B5EF4-FFF2-40B4-BE49-F238E27FC236}">
                          <a16:creationId xmlns:a16="http://schemas.microsoft.com/office/drawing/2014/main" id="{EA80EC66-00D7-FA43-A803-FB245F2B604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49" name="Line 176">
                      <a:extLst>
                        <a:ext uri="{FF2B5EF4-FFF2-40B4-BE49-F238E27FC236}">
                          <a16:creationId xmlns:a16="http://schemas.microsoft.com/office/drawing/2014/main" id="{F568A800-6A4E-6E4C-A167-13E4AE46AF8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345" name="Group 178">
                    <a:extLst>
                      <a:ext uri="{FF2B5EF4-FFF2-40B4-BE49-F238E27FC236}">
                        <a16:creationId xmlns:a16="http://schemas.microsoft.com/office/drawing/2014/main" id="{302EE25B-7A88-5F4B-B370-A03D1B2E52E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6" name="Line 179">
                      <a:extLst>
                        <a:ext uri="{FF2B5EF4-FFF2-40B4-BE49-F238E27FC236}">
                          <a16:creationId xmlns:a16="http://schemas.microsoft.com/office/drawing/2014/main" id="{40C6F382-C5D0-DC4C-9C98-5B6A9F97A11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47" name="Line 180">
                      <a:extLst>
                        <a:ext uri="{FF2B5EF4-FFF2-40B4-BE49-F238E27FC236}">
                          <a16:creationId xmlns:a16="http://schemas.microsoft.com/office/drawing/2014/main" id="{8060F88C-6D9A-F042-9854-C307CF9849B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337" name="Group 182">
                  <a:extLst>
                    <a:ext uri="{FF2B5EF4-FFF2-40B4-BE49-F238E27FC236}">
                      <a16:creationId xmlns:a16="http://schemas.microsoft.com/office/drawing/2014/main" id="{D0EB01A1-2EA5-0244-A29B-7580513BED0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38" name="Group 183">
                    <a:extLst>
                      <a:ext uri="{FF2B5EF4-FFF2-40B4-BE49-F238E27FC236}">
                        <a16:creationId xmlns:a16="http://schemas.microsoft.com/office/drawing/2014/main" id="{DBF9543B-F39B-274E-978C-E4A708F0B5D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2" name="Line 184">
                      <a:extLst>
                        <a:ext uri="{FF2B5EF4-FFF2-40B4-BE49-F238E27FC236}">
                          <a16:creationId xmlns:a16="http://schemas.microsoft.com/office/drawing/2014/main" id="{F7E287B9-5EBA-D74E-B700-9B84F2EC573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43" name="Line 185">
                      <a:extLst>
                        <a:ext uri="{FF2B5EF4-FFF2-40B4-BE49-F238E27FC236}">
                          <a16:creationId xmlns:a16="http://schemas.microsoft.com/office/drawing/2014/main" id="{C9CC3AA3-BDCE-0744-85DB-208F60B23AC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339" name="Group 186">
                    <a:extLst>
                      <a:ext uri="{FF2B5EF4-FFF2-40B4-BE49-F238E27FC236}">
                        <a16:creationId xmlns:a16="http://schemas.microsoft.com/office/drawing/2014/main" id="{8734C907-441E-C244-A935-5A9EB6ADD3D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0" name="Line 187">
                      <a:extLst>
                        <a:ext uri="{FF2B5EF4-FFF2-40B4-BE49-F238E27FC236}">
                          <a16:creationId xmlns:a16="http://schemas.microsoft.com/office/drawing/2014/main" id="{AC34B541-4E74-6E49-BE49-136888103733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41" name="Line 188">
                      <a:extLst>
                        <a:ext uri="{FF2B5EF4-FFF2-40B4-BE49-F238E27FC236}">
                          <a16:creationId xmlns:a16="http://schemas.microsoft.com/office/drawing/2014/main" id="{C37337D0-1B0B-F845-B482-8E0EF9CEDCDF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</p:grpSp>
          <p:grpSp>
            <p:nvGrpSpPr>
              <p:cNvPr id="326" name="Group 191">
                <a:extLst>
                  <a:ext uri="{FF2B5EF4-FFF2-40B4-BE49-F238E27FC236}">
                    <a16:creationId xmlns:a16="http://schemas.microsoft.com/office/drawing/2014/main" id="{7BAA7828-347D-144C-A484-CBD99CA1A11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330" name="Group 192">
                  <a:extLst>
                    <a:ext uri="{FF2B5EF4-FFF2-40B4-BE49-F238E27FC236}">
                      <a16:creationId xmlns:a16="http://schemas.microsoft.com/office/drawing/2014/main" id="{080D745B-F776-FE43-B32E-EC1B13E0B73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34" name="Line 193">
                    <a:extLst>
                      <a:ext uri="{FF2B5EF4-FFF2-40B4-BE49-F238E27FC236}">
                        <a16:creationId xmlns:a16="http://schemas.microsoft.com/office/drawing/2014/main" id="{F073E972-0C07-B94E-84EB-F8A969E5451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35" name="Line 194">
                    <a:extLst>
                      <a:ext uri="{FF2B5EF4-FFF2-40B4-BE49-F238E27FC236}">
                        <a16:creationId xmlns:a16="http://schemas.microsoft.com/office/drawing/2014/main" id="{BF80B266-F6B9-2A4A-AD3E-D1EF434B78D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331" name="Group 195">
                  <a:extLst>
                    <a:ext uri="{FF2B5EF4-FFF2-40B4-BE49-F238E27FC236}">
                      <a16:creationId xmlns:a16="http://schemas.microsoft.com/office/drawing/2014/main" id="{BEFF0755-D770-E64E-BB14-71631F6530A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32" name="Line 196">
                    <a:extLst>
                      <a:ext uri="{FF2B5EF4-FFF2-40B4-BE49-F238E27FC236}">
                        <a16:creationId xmlns:a16="http://schemas.microsoft.com/office/drawing/2014/main" id="{9970CA13-0D4D-6C45-B64C-ECA2953D292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33" name="Line 197">
                    <a:extLst>
                      <a:ext uri="{FF2B5EF4-FFF2-40B4-BE49-F238E27FC236}">
                        <a16:creationId xmlns:a16="http://schemas.microsoft.com/office/drawing/2014/main" id="{544A36AB-3BBC-2940-8CEB-E11FCED7C09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327" name="Group 199">
                <a:extLst>
                  <a:ext uri="{FF2B5EF4-FFF2-40B4-BE49-F238E27FC236}">
                    <a16:creationId xmlns:a16="http://schemas.microsoft.com/office/drawing/2014/main" id="{55C303CA-BC99-6643-8004-D37635DAFB1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328" name="Line 200">
                  <a:extLst>
                    <a:ext uri="{FF2B5EF4-FFF2-40B4-BE49-F238E27FC236}">
                      <a16:creationId xmlns:a16="http://schemas.microsoft.com/office/drawing/2014/main" id="{D7E3913D-9FDC-F340-A052-D88746D1247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endParaRPr>
                </a:p>
              </p:txBody>
            </p:sp>
            <p:sp>
              <p:nvSpPr>
                <p:cNvPr id="329" name="Line 201">
                  <a:extLst>
                    <a:ext uri="{FF2B5EF4-FFF2-40B4-BE49-F238E27FC236}">
                      <a16:creationId xmlns:a16="http://schemas.microsoft.com/office/drawing/2014/main" id="{142EF7B4-50D8-2943-AD1B-C3350098128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endParaRPr>
                </a:p>
              </p:txBody>
            </p:sp>
          </p:grpSp>
        </p:grpSp>
        <p:grpSp>
          <p:nvGrpSpPr>
            <p:cNvPr id="310" name="Group 237">
              <a:extLst>
                <a:ext uri="{FF2B5EF4-FFF2-40B4-BE49-F238E27FC236}">
                  <a16:creationId xmlns:a16="http://schemas.microsoft.com/office/drawing/2014/main" id="{9B34BEB4-4FF9-8B40-B66D-4EDCA35D74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311" name="Group 238">
                <a:extLst>
                  <a:ext uri="{FF2B5EF4-FFF2-40B4-BE49-F238E27FC236}">
                    <a16:creationId xmlns:a16="http://schemas.microsoft.com/office/drawing/2014/main" id="{0D1959A2-DB88-6F4B-8C5B-3061C8A94F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319" name="Group 239">
                  <a:extLst>
                    <a:ext uri="{FF2B5EF4-FFF2-40B4-BE49-F238E27FC236}">
                      <a16:creationId xmlns:a16="http://schemas.microsoft.com/office/drawing/2014/main" id="{3C6F65E0-86EC-1641-A410-19EF0049575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23" name="Line 240">
                    <a:extLst>
                      <a:ext uri="{FF2B5EF4-FFF2-40B4-BE49-F238E27FC236}">
                        <a16:creationId xmlns:a16="http://schemas.microsoft.com/office/drawing/2014/main" id="{A4A03A53-563D-2E4E-B447-0601F752DEE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24" name="Line 241">
                    <a:extLst>
                      <a:ext uri="{FF2B5EF4-FFF2-40B4-BE49-F238E27FC236}">
                        <a16:creationId xmlns:a16="http://schemas.microsoft.com/office/drawing/2014/main" id="{4272D3B1-5096-A24D-9784-DFE7C5ED000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320" name="Group 242">
                  <a:extLst>
                    <a:ext uri="{FF2B5EF4-FFF2-40B4-BE49-F238E27FC236}">
                      <a16:creationId xmlns:a16="http://schemas.microsoft.com/office/drawing/2014/main" id="{B2D22486-FFD1-1042-8AF1-5A878A82D10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21" name="Line 243">
                    <a:extLst>
                      <a:ext uri="{FF2B5EF4-FFF2-40B4-BE49-F238E27FC236}">
                        <a16:creationId xmlns:a16="http://schemas.microsoft.com/office/drawing/2014/main" id="{597BFF9E-F6C6-C84E-8FFA-8CFC0406DBC0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22" name="Line 244">
                    <a:extLst>
                      <a:ext uri="{FF2B5EF4-FFF2-40B4-BE49-F238E27FC236}">
                        <a16:creationId xmlns:a16="http://schemas.microsoft.com/office/drawing/2014/main" id="{964E8744-6FF4-724B-A203-2418454DE57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312" name="Group 245">
                <a:extLst>
                  <a:ext uri="{FF2B5EF4-FFF2-40B4-BE49-F238E27FC236}">
                    <a16:creationId xmlns:a16="http://schemas.microsoft.com/office/drawing/2014/main" id="{47D01BA6-9852-834A-B5F1-D93F8DCE2C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313" name="Group 246">
                  <a:extLst>
                    <a:ext uri="{FF2B5EF4-FFF2-40B4-BE49-F238E27FC236}">
                      <a16:creationId xmlns:a16="http://schemas.microsoft.com/office/drawing/2014/main" id="{A27FE7C3-AFCC-BD42-B31C-4050EDEC47B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17" name="Line 247">
                    <a:extLst>
                      <a:ext uri="{FF2B5EF4-FFF2-40B4-BE49-F238E27FC236}">
                        <a16:creationId xmlns:a16="http://schemas.microsoft.com/office/drawing/2014/main" id="{C9007E8A-3559-C441-BD8C-B8D23A4202A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18" name="Line 248">
                    <a:extLst>
                      <a:ext uri="{FF2B5EF4-FFF2-40B4-BE49-F238E27FC236}">
                        <a16:creationId xmlns:a16="http://schemas.microsoft.com/office/drawing/2014/main" id="{79923FA7-D368-3A45-9EB3-81814AFFCB3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314" name="Group 249">
                  <a:extLst>
                    <a:ext uri="{FF2B5EF4-FFF2-40B4-BE49-F238E27FC236}">
                      <a16:creationId xmlns:a16="http://schemas.microsoft.com/office/drawing/2014/main" id="{59663083-2325-5045-AACD-16293E50CA9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15" name="Line 250">
                    <a:extLst>
                      <a:ext uri="{FF2B5EF4-FFF2-40B4-BE49-F238E27FC236}">
                        <a16:creationId xmlns:a16="http://schemas.microsoft.com/office/drawing/2014/main" id="{3DA93C20-E9D3-5F48-8A08-30C0C6E0D0F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16" name="Line 251">
                    <a:extLst>
                      <a:ext uri="{FF2B5EF4-FFF2-40B4-BE49-F238E27FC236}">
                        <a16:creationId xmlns:a16="http://schemas.microsoft.com/office/drawing/2014/main" id="{E7B69FBE-F697-5843-A2CF-1BC0FB43C51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</p:grpSp>
      </p:grpSp>
      <p:grpSp>
        <p:nvGrpSpPr>
          <p:cNvPr id="350" name="Group 358">
            <a:extLst>
              <a:ext uri="{FF2B5EF4-FFF2-40B4-BE49-F238E27FC236}">
                <a16:creationId xmlns:a16="http://schemas.microsoft.com/office/drawing/2014/main" id="{B1A75650-3CD8-7F42-A19F-FB22F9C5426D}"/>
              </a:ext>
            </a:extLst>
          </p:cNvPr>
          <p:cNvGrpSpPr>
            <a:grpSpLocks/>
          </p:cNvGrpSpPr>
          <p:nvPr/>
        </p:nvGrpSpPr>
        <p:grpSpPr bwMode="auto">
          <a:xfrm>
            <a:off x="3723718" y="3122038"/>
            <a:ext cx="1373188" cy="1296988"/>
            <a:chOff x="1994" y="2042"/>
            <a:chExt cx="865" cy="817"/>
          </a:xfrm>
        </p:grpSpPr>
        <p:sp>
          <p:nvSpPr>
            <p:cNvPr id="351" name="Freeform 209">
              <a:extLst>
                <a:ext uri="{FF2B5EF4-FFF2-40B4-BE49-F238E27FC236}">
                  <a16:creationId xmlns:a16="http://schemas.microsoft.com/office/drawing/2014/main" id="{726DD585-FDAA-D146-A36E-E461C4F3AF00}"/>
                </a:ext>
              </a:extLst>
            </p:cNvPr>
            <p:cNvSpPr>
              <a:spLocks/>
            </p:cNvSpPr>
            <p:nvPr/>
          </p:nvSpPr>
          <p:spPr bwMode="auto">
            <a:xfrm rot="-5400000">
              <a:off x="2196" y="2196"/>
              <a:ext cx="660" cy="666"/>
            </a:xfrm>
            <a:custGeom>
              <a:avLst/>
              <a:gdLst>
                <a:gd name="T0" fmla="*/ 0 w 660"/>
                <a:gd name="T1" fmla="*/ 0 h 666"/>
                <a:gd name="T2" fmla="*/ 660 w 660"/>
                <a:gd name="T3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666">
                  <a:moveTo>
                    <a:pt x="0" y="0"/>
                  </a:moveTo>
                  <a:cubicBezTo>
                    <a:pt x="0" y="0"/>
                    <a:pt x="486" y="168"/>
                    <a:pt x="660" y="666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52" name="Text Box 305">
              <a:extLst>
                <a:ext uri="{FF2B5EF4-FFF2-40B4-BE49-F238E27FC236}">
                  <a16:creationId xmlns:a16="http://schemas.microsoft.com/office/drawing/2014/main" id="{0ADC53BD-DC1E-0447-B68F-69D1E40B8E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4" y="2042"/>
              <a:ext cx="638" cy="4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2.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video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sent</a:t>
              </a:r>
            </a:p>
          </p:txBody>
        </p:sp>
      </p:grpSp>
      <p:sp>
        <p:nvSpPr>
          <p:cNvPr id="353" name="Text Box 354">
            <a:extLst>
              <a:ext uri="{FF2B5EF4-FFF2-40B4-BE49-F238E27FC236}">
                <a16:creationId xmlns:a16="http://schemas.microsoft.com/office/drawing/2014/main" id="{42A079BA-138E-2D44-8617-F62E7B879731}"/>
              </a:ext>
            </a:extLst>
          </p:cNvPr>
          <p:cNvSpPr txBox="1">
            <a:spLocks noChangeArrowheads="1"/>
          </p:cNvSpPr>
          <p:nvPr/>
        </p:nvSpPr>
        <p:spPr bwMode="auto">
          <a:xfrm rot="-5433387">
            <a:off x="145493" y="2518789"/>
            <a:ext cx="19573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Cumulative data</a:t>
            </a:r>
          </a:p>
        </p:txBody>
      </p:sp>
      <p:grpSp>
        <p:nvGrpSpPr>
          <p:cNvPr id="354" name="Group 365">
            <a:extLst>
              <a:ext uri="{FF2B5EF4-FFF2-40B4-BE49-F238E27FC236}">
                <a16:creationId xmlns:a16="http://schemas.microsoft.com/office/drawing/2014/main" id="{9B87CE31-DB37-9A44-A229-BC284C3E993B}"/>
              </a:ext>
            </a:extLst>
          </p:cNvPr>
          <p:cNvGrpSpPr>
            <a:grpSpLocks/>
          </p:cNvGrpSpPr>
          <p:nvPr/>
        </p:nvGrpSpPr>
        <p:grpSpPr bwMode="auto">
          <a:xfrm>
            <a:off x="5009593" y="1507551"/>
            <a:ext cx="5768976" cy="4732339"/>
            <a:chOff x="2804" y="903"/>
            <a:chExt cx="3634" cy="2981"/>
          </a:xfrm>
        </p:grpSpPr>
        <p:sp>
          <p:nvSpPr>
            <p:cNvPr id="355" name="Line 360">
              <a:extLst>
                <a:ext uri="{FF2B5EF4-FFF2-40B4-BE49-F238E27FC236}">
                  <a16:creationId xmlns:a16="http://schemas.microsoft.com/office/drawing/2014/main" id="{F2FACE5B-2598-2B4B-A1C2-C2BAFF6685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52" y="903"/>
              <a:ext cx="0" cy="229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56" name="Text Box 361">
              <a:extLst>
                <a:ext uri="{FF2B5EF4-FFF2-40B4-BE49-F238E27FC236}">
                  <a16:creationId xmlns:a16="http://schemas.microsoft.com/office/drawing/2014/main" id="{D1AB6A8D-7F02-5641-A31E-07D5852A46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04" y="3198"/>
              <a:ext cx="3634" cy="68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streaming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: at this time, client  playing out early part of video, while server still sending later part of video</a:t>
              </a:r>
            </a:p>
          </p:txBody>
        </p:sp>
      </p:grpSp>
      <p:sp>
        <p:nvSpPr>
          <p:cNvPr id="360" name="Text Box 366">
            <a:extLst>
              <a:ext uri="{FF2B5EF4-FFF2-40B4-BE49-F238E27FC236}">
                <a16:creationId xmlns:a16="http://schemas.microsoft.com/office/drawing/2014/main" id="{58466624-90AF-9D42-9091-9FAEB77AA6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57668" y="4236463"/>
            <a:ext cx="620713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time</a:t>
            </a:r>
          </a:p>
        </p:txBody>
      </p:sp>
      <p:grpSp>
        <p:nvGrpSpPr>
          <p:cNvPr id="362" name="Group 263">
            <a:extLst>
              <a:ext uri="{FF2B5EF4-FFF2-40B4-BE49-F238E27FC236}">
                <a16:creationId xmlns:a16="http://schemas.microsoft.com/office/drawing/2014/main" id="{EA56C58B-56AC-834F-849E-EA54C767221C}"/>
              </a:ext>
            </a:extLst>
          </p:cNvPr>
          <p:cNvGrpSpPr>
            <a:grpSpLocks/>
          </p:cNvGrpSpPr>
          <p:nvPr/>
        </p:nvGrpSpPr>
        <p:grpSpPr bwMode="auto">
          <a:xfrm>
            <a:off x="4478338" y="1693820"/>
            <a:ext cx="2552700" cy="2525713"/>
            <a:chOff x="648" y="1147"/>
            <a:chExt cx="1608" cy="1591"/>
          </a:xfrm>
        </p:grpSpPr>
        <p:grpSp>
          <p:nvGrpSpPr>
            <p:cNvPr id="411" name="Group 264">
              <a:extLst>
                <a:ext uri="{FF2B5EF4-FFF2-40B4-BE49-F238E27FC236}">
                  <a16:creationId xmlns:a16="http://schemas.microsoft.com/office/drawing/2014/main" id="{A10C73EE-575B-0448-A214-6B59FB271F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427" name="Group 265">
                <a:extLst>
                  <a:ext uri="{FF2B5EF4-FFF2-40B4-BE49-F238E27FC236}">
                    <a16:creationId xmlns:a16="http://schemas.microsoft.com/office/drawing/2014/main" id="{F163D769-B2B9-5944-B2D0-4C48E895A9D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438" name="Group 266">
                  <a:extLst>
                    <a:ext uri="{FF2B5EF4-FFF2-40B4-BE49-F238E27FC236}">
                      <a16:creationId xmlns:a16="http://schemas.microsoft.com/office/drawing/2014/main" id="{47CE18EE-DF25-8F4A-9956-7FA1F500B11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46" name="Group 267">
                    <a:extLst>
                      <a:ext uri="{FF2B5EF4-FFF2-40B4-BE49-F238E27FC236}">
                        <a16:creationId xmlns:a16="http://schemas.microsoft.com/office/drawing/2014/main" id="{3BB4504D-1A2B-9343-8787-5B23B121367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50" name="Line 268">
                      <a:extLst>
                        <a:ext uri="{FF2B5EF4-FFF2-40B4-BE49-F238E27FC236}">
                          <a16:creationId xmlns:a16="http://schemas.microsoft.com/office/drawing/2014/main" id="{47C9C95F-7187-0B4A-8496-E31A38F679B9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51" name="Line 269">
                      <a:extLst>
                        <a:ext uri="{FF2B5EF4-FFF2-40B4-BE49-F238E27FC236}">
                          <a16:creationId xmlns:a16="http://schemas.microsoft.com/office/drawing/2014/main" id="{33A91F87-4A1F-2D40-8D8C-B09DE015907F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447" name="Group 270">
                    <a:extLst>
                      <a:ext uri="{FF2B5EF4-FFF2-40B4-BE49-F238E27FC236}">
                        <a16:creationId xmlns:a16="http://schemas.microsoft.com/office/drawing/2014/main" id="{500194A4-54C5-0641-B353-57816A03636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8" name="Line 271">
                      <a:extLst>
                        <a:ext uri="{FF2B5EF4-FFF2-40B4-BE49-F238E27FC236}">
                          <a16:creationId xmlns:a16="http://schemas.microsoft.com/office/drawing/2014/main" id="{1FDA36DA-2649-534C-B0C6-3320116F465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49" name="Line 272">
                      <a:extLst>
                        <a:ext uri="{FF2B5EF4-FFF2-40B4-BE49-F238E27FC236}">
                          <a16:creationId xmlns:a16="http://schemas.microsoft.com/office/drawing/2014/main" id="{ED38F4B9-ADDD-1740-ACAD-6B7D2291F3DC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439" name="Group 273">
                  <a:extLst>
                    <a:ext uri="{FF2B5EF4-FFF2-40B4-BE49-F238E27FC236}">
                      <a16:creationId xmlns:a16="http://schemas.microsoft.com/office/drawing/2014/main" id="{DBA0E83F-92A1-3B41-828B-8B2BBBBAA69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40" name="Group 274">
                    <a:extLst>
                      <a:ext uri="{FF2B5EF4-FFF2-40B4-BE49-F238E27FC236}">
                        <a16:creationId xmlns:a16="http://schemas.microsoft.com/office/drawing/2014/main" id="{ADE50871-4E66-4249-9CD5-5873E4222FC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4" name="Line 275">
                      <a:extLst>
                        <a:ext uri="{FF2B5EF4-FFF2-40B4-BE49-F238E27FC236}">
                          <a16:creationId xmlns:a16="http://schemas.microsoft.com/office/drawing/2014/main" id="{6105385D-B8C1-9E47-B0C5-FD41228A2B32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45" name="Line 276">
                      <a:extLst>
                        <a:ext uri="{FF2B5EF4-FFF2-40B4-BE49-F238E27FC236}">
                          <a16:creationId xmlns:a16="http://schemas.microsoft.com/office/drawing/2014/main" id="{E47EBE3F-A869-2749-9EBA-837F378EC1BC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441" name="Group 277">
                    <a:extLst>
                      <a:ext uri="{FF2B5EF4-FFF2-40B4-BE49-F238E27FC236}">
                        <a16:creationId xmlns:a16="http://schemas.microsoft.com/office/drawing/2014/main" id="{C321EA68-449A-194D-B714-57BECE87067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2" name="Line 278">
                      <a:extLst>
                        <a:ext uri="{FF2B5EF4-FFF2-40B4-BE49-F238E27FC236}">
                          <a16:creationId xmlns:a16="http://schemas.microsoft.com/office/drawing/2014/main" id="{0BC1D629-7CBF-4947-BBB5-DF0E6A1B00D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43" name="Line 279">
                      <a:extLst>
                        <a:ext uri="{FF2B5EF4-FFF2-40B4-BE49-F238E27FC236}">
                          <a16:creationId xmlns:a16="http://schemas.microsoft.com/office/drawing/2014/main" id="{E702AD42-70DB-5441-87E9-BC7872AFFF3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</p:grpSp>
          <p:grpSp>
            <p:nvGrpSpPr>
              <p:cNvPr id="428" name="Group 280">
                <a:extLst>
                  <a:ext uri="{FF2B5EF4-FFF2-40B4-BE49-F238E27FC236}">
                    <a16:creationId xmlns:a16="http://schemas.microsoft.com/office/drawing/2014/main" id="{BE071EE1-B986-0248-B7C6-E944D585DA3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432" name="Group 281">
                  <a:extLst>
                    <a:ext uri="{FF2B5EF4-FFF2-40B4-BE49-F238E27FC236}">
                      <a16:creationId xmlns:a16="http://schemas.microsoft.com/office/drawing/2014/main" id="{7229A489-CAC6-274F-AF69-A101419B763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36" name="Line 282">
                    <a:extLst>
                      <a:ext uri="{FF2B5EF4-FFF2-40B4-BE49-F238E27FC236}">
                        <a16:creationId xmlns:a16="http://schemas.microsoft.com/office/drawing/2014/main" id="{74E31333-2568-0642-8D3B-1650F159FCF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37" name="Line 283">
                    <a:extLst>
                      <a:ext uri="{FF2B5EF4-FFF2-40B4-BE49-F238E27FC236}">
                        <a16:creationId xmlns:a16="http://schemas.microsoft.com/office/drawing/2014/main" id="{98BA3F1E-08EE-4746-B16D-A5A2FB8E92DC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433" name="Group 284">
                  <a:extLst>
                    <a:ext uri="{FF2B5EF4-FFF2-40B4-BE49-F238E27FC236}">
                      <a16:creationId xmlns:a16="http://schemas.microsoft.com/office/drawing/2014/main" id="{199D0F45-97C2-344B-85F5-3E8B9657CFE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34" name="Line 285">
                    <a:extLst>
                      <a:ext uri="{FF2B5EF4-FFF2-40B4-BE49-F238E27FC236}">
                        <a16:creationId xmlns:a16="http://schemas.microsoft.com/office/drawing/2014/main" id="{B2664896-9A99-934B-910D-7193C0DAD308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35" name="Line 286">
                    <a:extLst>
                      <a:ext uri="{FF2B5EF4-FFF2-40B4-BE49-F238E27FC236}">
                        <a16:creationId xmlns:a16="http://schemas.microsoft.com/office/drawing/2014/main" id="{E43C55B4-FF96-6947-854C-72D13A10754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429" name="Group 287">
                <a:extLst>
                  <a:ext uri="{FF2B5EF4-FFF2-40B4-BE49-F238E27FC236}">
                    <a16:creationId xmlns:a16="http://schemas.microsoft.com/office/drawing/2014/main" id="{E773068B-72AF-1E4E-805C-FB886AD6640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430" name="Line 288">
                  <a:extLst>
                    <a:ext uri="{FF2B5EF4-FFF2-40B4-BE49-F238E27FC236}">
                      <a16:creationId xmlns:a16="http://schemas.microsoft.com/office/drawing/2014/main" id="{016DE7C6-744C-CF4D-9603-B9B0567975A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endParaRPr>
                </a:p>
              </p:txBody>
            </p:sp>
            <p:sp>
              <p:nvSpPr>
                <p:cNvPr id="431" name="Line 289">
                  <a:extLst>
                    <a:ext uri="{FF2B5EF4-FFF2-40B4-BE49-F238E27FC236}">
                      <a16:creationId xmlns:a16="http://schemas.microsoft.com/office/drawing/2014/main" id="{3936F322-2E52-8A48-98FB-C4941C484F3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endParaRPr>
                </a:p>
              </p:txBody>
            </p:sp>
          </p:grpSp>
        </p:grpSp>
        <p:grpSp>
          <p:nvGrpSpPr>
            <p:cNvPr id="412" name="Group 290">
              <a:extLst>
                <a:ext uri="{FF2B5EF4-FFF2-40B4-BE49-F238E27FC236}">
                  <a16:creationId xmlns:a16="http://schemas.microsoft.com/office/drawing/2014/main" id="{F68B663C-2198-094C-B28B-2828EAAB82D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413" name="Group 291">
                <a:extLst>
                  <a:ext uri="{FF2B5EF4-FFF2-40B4-BE49-F238E27FC236}">
                    <a16:creationId xmlns:a16="http://schemas.microsoft.com/office/drawing/2014/main" id="{5A97AB60-18EF-0243-A1FF-2BF42CBB2F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421" name="Group 292">
                  <a:extLst>
                    <a:ext uri="{FF2B5EF4-FFF2-40B4-BE49-F238E27FC236}">
                      <a16:creationId xmlns:a16="http://schemas.microsoft.com/office/drawing/2014/main" id="{2B4B77F7-854F-F143-9436-9C80F22387D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25" name="Line 293">
                    <a:extLst>
                      <a:ext uri="{FF2B5EF4-FFF2-40B4-BE49-F238E27FC236}">
                        <a16:creationId xmlns:a16="http://schemas.microsoft.com/office/drawing/2014/main" id="{2FF0E93C-F1F9-7B49-8B1B-8BAD10F67AB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26" name="Line 294">
                    <a:extLst>
                      <a:ext uri="{FF2B5EF4-FFF2-40B4-BE49-F238E27FC236}">
                        <a16:creationId xmlns:a16="http://schemas.microsoft.com/office/drawing/2014/main" id="{44E6EFCD-AE01-414D-8B02-800D0BCBAB27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422" name="Group 295">
                  <a:extLst>
                    <a:ext uri="{FF2B5EF4-FFF2-40B4-BE49-F238E27FC236}">
                      <a16:creationId xmlns:a16="http://schemas.microsoft.com/office/drawing/2014/main" id="{F14A7FE1-7840-A04E-8A45-1602A0A5CBC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23" name="Line 296">
                    <a:extLst>
                      <a:ext uri="{FF2B5EF4-FFF2-40B4-BE49-F238E27FC236}">
                        <a16:creationId xmlns:a16="http://schemas.microsoft.com/office/drawing/2014/main" id="{0C44817A-8DE7-E74C-8DEF-886B4822272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24" name="Line 297">
                    <a:extLst>
                      <a:ext uri="{FF2B5EF4-FFF2-40B4-BE49-F238E27FC236}">
                        <a16:creationId xmlns:a16="http://schemas.microsoft.com/office/drawing/2014/main" id="{C7FE7A0E-E74D-E840-B1B1-ED9C2641F67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414" name="Group 298">
                <a:extLst>
                  <a:ext uri="{FF2B5EF4-FFF2-40B4-BE49-F238E27FC236}">
                    <a16:creationId xmlns:a16="http://schemas.microsoft.com/office/drawing/2014/main" id="{BAE76EE8-D72E-7B46-9B65-1BDDB924335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415" name="Group 299">
                  <a:extLst>
                    <a:ext uri="{FF2B5EF4-FFF2-40B4-BE49-F238E27FC236}">
                      <a16:creationId xmlns:a16="http://schemas.microsoft.com/office/drawing/2014/main" id="{83CD0457-8AD2-E843-AAF8-B0F1829FB9D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19" name="Line 300">
                    <a:extLst>
                      <a:ext uri="{FF2B5EF4-FFF2-40B4-BE49-F238E27FC236}">
                        <a16:creationId xmlns:a16="http://schemas.microsoft.com/office/drawing/2014/main" id="{A755790D-3242-B64C-B9BA-B6E2166A562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20" name="Line 301">
                    <a:extLst>
                      <a:ext uri="{FF2B5EF4-FFF2-40B4-BE49-F238E27FC236}">
                        <a16:creationId xmlns:a16="http://schemas.microsoft.com/office/drawing/2014/main" id="{EE069ECB-9B06-9247-8CA7-98D070E6CE5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416" name="Group 302">
                  <a:extLst>
                    <a:ext uri="{FF2B5EF4-FFF2-40B4-BE49-F238E27FC236}">
                      <a16:creationId xmlns:a16="http://schemas.microsoft.com/office/drawing/2014/main" id="{65323115-99B2-2B48-9A17-90D66814A4D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17" name="Line 303">
                    <a:extLst>
                      <a:ext uri="{FF2B5EF4-FFF2-40B4-BE49-F238E27FC236}">
                        <a16:creationId xmlns:a16="http://schemas.microsoft.com/office/drawing/2014/main" id="{19BED610-B77A-0442-981F-B9C075A78996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18" name="Line 304">
                    <a:extLst>
                      <a:ext uri="{FF2B5EF4-FFF2-40B4-BE49-F238E27FC236}">
                        <a16:creationId xmlns:a16="http://schemas.microsoft.com/office/drawing/2014/main" id="{66FBF5F5-B319-504D-8CF7-D8606838AD4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26649D5-E4EE-4F43-8952-3DE73D1995E6}"/>
              </a:ext>
            </a:extLst>
          </p:cNvPr>
          <p:cNvGrpSpPr/>
          <p:nvPr/>
        </p:nvGrpSpPr>
        <p:grpSpPr>
          <a:xfrm>
            <a:off x="6369579" y="1703345"/>
            <a:ext cx="4535488" cy="2581276"/>
            <a:chOff x="7656512" y="-921322"/>
            <a:chExt cx="4535488" cy="2581276"/>
          </a:xfrm>
        </p:grpSpPr>
        <p:grpSp>
          <p:nvGrpSpPr>
            <p:cNvPr id="363" name="Group 306">
              <a:extLst>
                <a:ext uri="{FF2B5EF4-FFF2-40B4-BE49-F238E27FC236}">
                  <a16:creationId xmlns:a16="http://schemas.microsoft.com/office/drawing/2014/main" id="{0516F032-FE9D-2B4F-8986-B4FAAF3F01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56512" y="-921322"/>
              <a:ext cx="2552700" cy="2525713"/>
              <a:chOff x="648" y="1147"/>
              <a:chExt cx="1608" cy="1591"/>
            </a:xfrm>
          </p:grpSpPr>
          <p:grpSp>
            <p:nvGrpSpPr>
              <p:cNvPr id="370" name="Group 307">
                <a:extLst>
                  <a:ext uri="{FF2B5EF4-FFF2-40B4-BE49-F238E27FC236}">
                    <a16:creationId xmlns:a16="http://schemas.microsoft.com/office/drawing/2014/main" id="{FCE877C4-30B2-B143-B2B5-3F9FC5C2065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8" y="1725"/>
                <a:ext cx="1024" cy="1013"/>
                <a:chOff x="672" y="1071"/>
                <a:chExt cx="1024" cy="1013"/>
              </a:xfrm>
            </p:grpSpPr>
            <p:grpSp>
              <p:nvGrpSpPr>
                <p:cNvPr id="386" name="Group 308">
                  <a:extLst>
                    <a:ext uri="{FF2B5EF4-FFF2-40B4-BE49-F238E27FC236}">
                      <a16:creationId xmlns:a16="http://schemas.microsoft.com/office/drawing/2014/main" id="{FAA05A91-979A-6E4C-A6D3-AF67FC04652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506"/>
                  <a:ext cx="583" cy="578"/>
                  <a:chOff x="672" y="1486"/>
                  <a:chExt cx="583" cy="578"/>
                </a:xfrm>
              </p:grpSpPr>
              <p:grpSp>
                <p:nvGrpSpPr>
                  <p:cNvPr id="397" name="Group 309">
                    <a:extLst>
                      <a:ext uri="{FF2B5EF4-FFF2-40B4-BE49-F238E27FC236}">
                        <a16:creationId xmlns:a16="http://schemas.microsoft.com/office/drawing/2014/main" id="{6021DC4E-9A45-C14C-A354-9C1D3F32B88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77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405" name="Group 310">
                      <a:extLst>
                        <a:ext uri="{FF2B5EF4-FFF2-40B4-BE49-F238E27FC236}">
                          <a16:creationId xmlns:a16="http://schemas.microsoft.com/office/drawing/2014/main" id="{47E1CFDB-4FDB-1C44-93F6-7ABDF732EA8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9" name="Line 311">
                        <a:extLst>
                          <a:ext uri="{FF2B5EF4-FFF2-40B4-BE49-F238E27FC236}">
                            <a16:creationId xmlns:a16="http://schemas.microsoft.com/office/drawing/2014/main" id="{52426066-BE78-FA40-BA19-55914C827C4A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410" name="Line 312">
                        <a:extLst>
                          <a:ext uri="{FF2B5EF4-FFF2-40B4-BE49-F238E27FC236}">
                            <a16:creationId xmlns:a16="http://schemas.microsoft.com/office/drawing/2014/main" id="{E2F7B2B2-36A4-CA4B-A8CF-83716F4F674C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</p:grpSp>
                <p:grpSp>
                  <p:nvGrpSpPr>
                    <p:cNvPr id="406" name="Group 313">
                      <a:extLst>
                        <a:ext uri="{FF2B5EF4-FFF2-40B4-BE49-F238E27FC236}">
                          <a16:creationId xmlns:a16="http://schemas.microsoft.com/office/drawing/2014/main" id="{4755E447-E81B-0944-A9A7-DF6C99CDB03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7" name="Line 314">
                        <a:extLst>
                          <a:ext uri="{FF2B5EF4-FFF2-40B4-BE49-F238E27FC236}">
                            <a16:creationId xmlns:a16="http://schemas.microsoft.com/office/drawing/2014/main" id="{F1EF30CE-F055-0149-B8A3-9DEF6EF73A84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408" name="Line 315">
                        <a:extLst>
                          <a:ext uri="{FF2B5EF4-FFF2-40B4-BE49-F238E27FC236}">
                            <a16:creationId xmlns:a16="http://schemas.microsoft.com/office/drawing/2014/main" id="{0BB5EB04-9952-174C-99CD-3427A06864B8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</p:grpSp>
              </p:grpSp>
              <p:grpSp>
                <p:nvGrpSpPr>
                  <p:cNvPr id="398" name="Group 316">
                    <a:extLst>
                      <a:ext uri="{FF2B5EF4-FFF2-40B4-BE49-F238E27FC236}">
                        <a16:creationId xmlns:a16="http://schemas.microsoft.com/office/drawing/2014/main" id="{58F1F43C-1F32-F443-BAEB-492023EFC88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964" y="148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399" name="Group 317">
                      <a:extLst>
                        <a:ext uri="{FF2B5EF4-FFF2-40B4-BE49-F238E27FC236}">
                          <a16:creationId xmlns:a16="http://schemas.microsoft.com/office/drawing/2014/main" id="{90824723-F5D4-E244-8DF6-AE09CB2E7FE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3" name="Line 318">
                        <a:extLst>
                          <a:ext uri="{FF2B5EF4-FFF2-40B4-BE49-F238E27FC236}">
                            <a16:creationId xmlns:a16="http://schemas.microsoft.com/office/drawing/2014/main" id="{ACB7FC2A-303F-4648-9F38-4CCCB1BB39B9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404" name="Line 319">
                        <a:extLst>
                          <a:ext uri="{FF2B5EF4-FFF2-40B4-BE49-F238E27FC236}">
                            <a16:creationId xmlns:a16="http://schemas.microsoft.com/office/drawing/2014/main" id="{09ABC1E4-7543-A340-914F-466169FB484F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</p:grpSp>
                <p:grpSp>
                  <p:nvGrpSpPr>
                    <p:cNvPr id="400" name="Group 320">
                      <a:extLst>
                        <a:ext uri="{FF2B5EF4-FFF2-40B4-BE49-F238E27FC236}">
                          <a16:creationId xmlns:a16="http://schemas.microsoft.com/office/drawing/2014/main" id="{D7DAEDF4-8339-8F41-B87B-88131AEDDC5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1" name="Line 321">
                        <a:extLst>
                          <a:ext uri="{FF2B5EF4-FFF2-40B4-BE49-F238E27FC236}">
                            <a16:creationId xmlns:a16="http://schemas.microsoft.com/office/drawing/2014/main" id="{E0F86CC7-DAB8-AD47-9235-069B9F5E2988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402" name="Line 322">
                        <a:extLst>
                          <a:ext uri="{FF2B5EF4-FFF2-40B4-BE49-F238E27FC236}">
                            <a16:creationId xmlns:a16="http://schemas.microsoft.com/office/drawing/2014/main" id="{8BE66779-1A50-884A-851D-35266CBCC86C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387" name="Group 323">
                  <a:extLst>
                    <a:ext uri="{FF2B5EF4-FFF2-40B4-BE49-F238E27FC236}">
                      <a16:creationId xmlns:a16="http://schemas.microsoft.com/office/drawing/2014/main" id="{BE59FF33-CDA5-7244-B201-8AAE14DC6D5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259" y="1217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91" name="Group 324">
                    <a:extLst>
                      <a:ext uri="{FF2B5EF4-FFF2-40B4-BE49-F238E27FC236}">
                        <a16:creationId xmlns:a16="http://schemas.microsoft.com/office/drawing/2014/main" id="{3E3B7537-9F96-EE42-A049-F8C1ACA68B5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95" name="Line 325">
                      <a:extLst>
                        <a:ext uri="{FF2B5EF4-FFF2-40B4-BE49-F238E27FC236}">
                          <a16:creationId xmlns:a16="http://schemas.microsoft.com/office/drawing/2014/main" id="{E1F9D205-0879-BF4E-BAAF-622A6E70515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96" name="Line 326">
                      <a:extLst>
                        <a:ext uri="{FF2B5EF4-FFF2-40B4-BE49-F238E27FC236}">
                          <a16:creationId xmlns:a16="http://schemas.microsoft.com/office/drawing/2014/main" id="{2EE9D9A7-6728-744E-806D-B66ED0F1538F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392" name="Group 327">
                    <a:extLst>
                      <a:ext uri="{FF2B5EF4-FFF2-40B4-BE49-F238E27FC236}">
                        <a16:creationId xmlns:a16="http://schemas.microsoft.com/office/drawing/2014/main" id="{CF99EC66-E905-E94E-9D9A-19C9F943BBA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93" name="Line 328">
                      <a:extLst>
                        <a:ext uri="{FF2B5EF4-FFF2-40B4-BE49-F238E27FC236}">
                          <a16:creationId xmlns:a16="http://schemas.microsoft.com/office/drawing/2014/main" id="{F9B5BC5E-33FB-D349-A3DD-AE03FB3C1E18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94" name="Line 329">
                      <a:extLst>
                        <a:ext uri="{FF2B5EF4-FFF2-40B4-BE49-F238E27FC236}">
                          <a16:creationId xmlns:a16="http://schemas.microsoft.com/office/drawing/2014/main" id="{CBD9259E-F38C-E54B-B7E4-98FDD08A9110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388" name="Group 330">
                  <a:extLst>
                    <a:ext uri="{FF2B5EF4-FFF2-40B4-BE49-F238E27FC236}">
                      <a16:creationId xmlns:a16="http://schemas.microsoft.com/office/drawing/2014/main" id="{5323BDFE-0961-3146-B4B4-FC0E9736C88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551" y="1071"/>
                  <a:ext cx="145" cy="144"/>
                  <a:chOff x="672" y="1920"/>
                  <a:chExt cx="145" cy="144"/>
                </a:xfrm>
              </p:grpSpPr>
              <p:sp>
                <p:nvSpPr>
                  <p:cNvPr id="389" name="Line 331">
                    <a:extLst>
                      <a:ext uri="{FF2B5EF4-FFF2-40B4-BE49-F238E27FC236}">
                        <a16:creationId xmlns:a16="http://schemas.microsoft.com/office/drawing/2014/main" id="{6115D713-81B5-6747-96FA-0F9C8C6035B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390" name="Line 332">
                    <a:extLst>
                      <a:ext uri="{FF2B5EF4-FFF2-40B4-BE49-F238E27FC236}">
                        <a16:creationId xmlns:a16="http://schemas.microsoft.com/office/drawing/2014/main" id="{B9642549-AB85-A04B-8EC5-ADCFF9097C0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371" name="Group 333">
                <a:extLst>
                  <a:ext uri="{FF2B5EF4-FFF2-40B4-BE49-F238E27FC236}">
                    <a16:creationId xmlns:a16="http://schemas.microsoft.com/office/drawing/2014/main" id="{CAC31C7D-05D6-2F4D-A00D-F83483273BA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73" y="1147"/>
                <a:ext cx="583" cy="578"/>
                <a:chOff x="672" y="1486"/>
                <a:chExt cx="583" cy="578"/>
              </a:xfrm>
            </p:grpSpPr>
            <p:grpSp>
              <p:nvGrpSpPr>
                <p:cNvPr id="372" name="Group 334">
                  <a:extLst>
                    <a:ext uri="{FF2B5EF4-FFF2-40B4-BE49-F238E27FC236}">
                      <a16:creationId xmlns:a16="http://schemas.microsoft.com/office/drawing/2014/main" id="{71C7249F-3067-1F4D-8F66-1B5B1094A3C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80" name="Group 335">
                    <a:extLst>
                      <a:ext uri="{FF2B5EF4-FFF2-40B4-BE49-F238E27FC236}">
                        <a16:creationId xmlns:a16="http://schemas.microsoft.com/office/drawing/2014/main" id="{C5A6F622-F154-BF45-9F94-C3B10DC0A85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84" name="Line 336">
                      <a:extLst>
                        <a:ext uri="{FF2B5EF4-FFF2-40B4-BE49-F238E27FC236}">
                          <a16:creationId xmlns:a16="http://schemas.microsoft.com/office/drawing/2014/main" id="{DD57CCE3-92DB-3247-9E4F-34ADAD46C154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85" name="Line 337">
                      <a:extLst>
                        <a:ext uri="{FF2B5EF4-FFF2-40B4-BE49-F238E27FC236}">
                          <a16:creationId xmlns:a16="http://schemas.microsoft.com/office/drawing/2014/main" id="{CCEF5726-C82F-2140-91D2-989A78841E51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381" name="Group 338">
                    <a:extLst>
                      <a:ext uri="{FF2B5EF4-FFF2-40B4-BE49-F238E27FC236}">
                        <a16:creationId xmlns:a16="http://schemas.microsoft.com/office/drawing/2014/main" id="{A14C6AF9-8449-1549-B8F5-37FD02854ED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82" name="Line 339">
                      <a:extLst>
                        <a:ext uri="{FF2B5EF4-FFF2-40B4-BE49-F238E27FC236}">
                          <a16:creationId xmlns:a16="http://schemas.microsoft.com/office/drawing/2014/main" id="{E22E39A0-17D3-5348-8C6E-A704BE850B08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83" name="Line 340">
                      <a:extLst>
                        <a:ext uri="{FF2B5EF4-FFF2-40B4-BE49-F238E27FC236}">
                          <a16:creationId xmlns:a16="http://schemas.microsoft.com/office/drawing/2014/main" id="{5846B49D-0E13-4949-B39E-580AB2FACA2A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373" name="Group 341">
                  <a:extLst>
                    <a:ext uri="{FF2B5EF4-FFF2-40B4-BE49-F238E27FC236}">
                      <a16:creationId xmlns:a16="http://schemas.microsoft.com/office/drawing/2014/main" id="{4D3495D5-9154-054B-BBB9-65F4FEE5F5C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74" name="Group 342">
                    <a:extLst>
                      <a:ext uri="{FF2B5EF4-FFF2-40B4-BE49-F238E27FC236}">
                        <a16:creationId xmlns:a16="http://schemas.microsoft.com/office/drawing/2014/main" id="{E8975124-5DEB-2042-8ABB-BA0BC8FC6E6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78" name="Line 343">
                      <a:extLst>
                        <a:ext uri="{FF2B5EF4-FFF2-40B4-BE49-F238E27FC236}">
                          <a16:creationId xmlns:a16="http://schemas.microsoft.com/office/drawing/2014/main" id="{ADD7229B-D47C-E645-BBB5-A8204AC76F3F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79" name="Line 344">
                      <a:extLst>
                        <a:ext uri="{FF2B5EF4-FFF2-40B4-BE49-F238E27FC236}">
                          <a16:creationId xmlns:a16="http://schemas.microsoft.com/office/drawing/2014/main" id="{93FA844C-058B-B945-9BEC-1FC4A08EC3A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375" name="Group 345">
                    <a:extLst>
                      <a:ext uri="{FF2B5EF4-FFF2-40B4-BE49-F238E27FC236}">
                        <a16:creationId xmlns:a16="http://schemas.microsoft.com/office/drawing/2014/main" id="{936A7715-A350-CD4E-AD3B-646C2FC0EB7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76" name="Line 346">
                      <a:extLst>
                        <a:ext uri="{FF2B5EF4-FFF2-40B4-BE49-F238E27FC236}">
                          <a16:creationId xmlns:a16="http://schemas.microsoft.com/office/drawing/2014/main" id="{45FC6DFA-C931-4E4B-9342-F3BF4820A7F5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377" name="Line 347">
                      <a:extLst>
                        <a:ext uri="{FF2B5EF4-FFF2-40B4-BE49-F238E27FC236}">
                          <a16:creationId xmlns:a16="http://schemas.microsoft.com/office/drawing/2014/main" id="{1ABA2EAC-0A2B-D945-84F7-2973AB6D7D2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</p:grpSp>
        </p:grpSp>
        <p:sp>
          <p:nvSpPr>
            <p:cNvPr id="364" name="Text Box 348">
              <a:extLst>
                <a:ext uri="{FF2B5EF4-FFF2-40B4-BE49-F238E27FC236}">
                  <a16:creationId xmlns:a16="http://schemas.microsoft.com/office/drawing/2014/main" id="{1EE074AD-465E-A046-A879-EADCFBBADE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26412" y="951929"/>
              <a:ext cx="4065588" cy="708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3.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video received, played out at client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(30 frames/sec)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endParaRPr>
            </a:p>
          </p:txBody>
        </p:sp>
        <p:grpSp>
          <p:nvGrpSpPr>
            <p:cNvPr id="365" name="Group 349">
              <a:extLst>
                <a:ext uri="{FF2B5EF4-FFF2-40B4-BE49-F238E27FC236}">
                  <a16:creationId xmlns:a16="http://schemas.microsoft.com/office/drawing/2014/main" id="{0388287B-726E-2B4E-A59D-B016F4430D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2275" y="210566"/>
              <a:ext cx="677863" cy="663575"/>
              <a:chOff x="4437" y="1472"/>
              <a:chExt cx="427" cy="418"/>
            </a:xfrm>
          </p:grpSpPr>
          <p:sp>
            <p:nvSpPr>
              <p:cNvPr id="366" name="Rectangle 350">
                <a:extLst>
                  <a:ext uri="{FF2B5EF4-FFF2-40B4-BE49-F238E27FC236}">
                    <a16:creationId xmlns:a16="http://schemas.microsoft.com/office/drawing/2014/main" id="{BFCF8F0E-EC75-D24F-AAFC-E0B1D5278C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3" y="1475"/>
                <a:ext cx="421" cy="361"/>
              </a:xfrm>
              <a:prstGeom prst="rect">
                <a:avLst/>
              </a:prstGeom>
              <a:gradFill rotWithShape="0">
                <a:gsLst>
                  <a:gs pos="0">
                    <a:srgbClr val="99CCFF">
                      <a:gamma/>
                      <a:shade val="46275"/>
                      <a:invGamma/>
                    </a:srgbClr>
                  </a:gs>
                  <a:gs pos="50000">
                    <a:srgbClr val="99CCFF"/>
                  </a:gs>
                  <a:gs pos="100000">
                    <a:srgbClr val="99CCFF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 w="19050">
                <a:solidFill>
                  <a:srgbClr val="5F5F5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67" name="Rectangle 351">
                <a:extLst>
                  <a:ext uri="{FF2B5EF4-FFF2-40B4-BE49-F238E27FC236}">
                    <a16:creationId xmlns:a16="http://schemas.microsoft.com/office/drawing/2014/main" id="{14E93C87-60E1-B54D-BE05-A6BA7A645D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7" y="1837"/>
                <a:ext cx="179" cy="23"/>
              </a:xfrm>
              <a:prstGeom prst="rect">
                <a:avLst/>
              </a:prstGeom>
              <a:solidFill>
                <a:srgbClr val="5F5F5F"/>
              </a:solidFill>
              <a:ln w="19050">
                <a:solidFill>
                  <a:srgbClr val="5F5F5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68" name="Rectangle 352">
                <a:extLst>
                  <a:ext uri="{FF2B5EF4-FFF2-40B4-BE49-F238E27FC236}">
                    <a16:creationId xmlns:a16="http://schemas.microsoft.com/office/drawing/2014/main" id="{F78CE801-66E6-3847-8195-5DFE1E22B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2" y="1866"/>
                <a:ext cx="414" cy="24"/>
              </a:xfrm>
              <a:prstGeom prst="rect">
                <a:avLst/>
              </a:prstGeom>
              <a:solidFill>
                <a:schemeClr val="tx2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69" name="Rectangle 353">
                <a:extLst>
                  <a:ext uri="{FF2B5EF4-FFF2-40B4-BE49-F238E27FC236}">
                    <a16:creationId xmlns:a16="http://schemas.microsoft.com/office/drawing/2014/main" id="{28642E6F-604C-1A49-B871-85987CBF86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37" y="1472"/>
                <a:ext cx="423" cy="356"/>
              </a:xfrm>
              <a:prstGeom prst="rect">
                <a:avLst/>
              </a:prstGeom>
              <a:noFill/>
              <a:ln w="19050">
                <a:solidFill>
                  <a:srgbClr val="0000A3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</p:grpSp>
      </p:grpSp>
      <p:sp>
        <p:nvSpPr>
          <p:cNvPr id="452" name="Line 169">
            <a:extLst>
              <a:ext uri="{FF2B5EF4-FFF2-40B4-BE49-F238E27FC236}">
                <a16:creationId xmlns:a16="http://schemas.microsoft.com/office/drawing/2014/main" id="{DA225847-8F7D-9F44-BA01-7DC68D99A9B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86918" y="4214238"/>
            <a:ext cx="7815263" cy="14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E0D6503-9562-024F-BE70-62D92EDC5180}"/>
              </a:ext>
            </a:extLst>
          </p:cNvPr>
          <p:cNvGrpSpPr/>
          <p:nvPr/>
        </p:nvGrpSpPr>
        <p:grpSpPr>
          <a:xfrm>
            <a:off x="3779783" y="4034727"/>
            <a:ext cx="249757" cy="291754"/>
            <a:chOff x="9055510" y="606165"/>
            <a:chExt cx="249757" cy="29175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913BD-3831-124B-83EB-5B289E761C4D}"/>
                </a:ext>
              </a:extLst>
            </p:cNvPr>
            <p:cNvSpPr/>
            <p:nvPr/>
          </p:nvSpPr>
          <p:spPr>
            <a:xfrm rot="1596992">
              <a:off x="9109854" y="606165"/>
              <a:ext cx="133240" cy="2917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17BA7FC-5B58-E045-9862-35230DAF716C}"/>
                </a:ext>
              </a:extLst>
            </p:cNvPr>
            <p:cNvCxnSpPr/>
            <p:nvPr/>
          </p:nvCxnSpPr>
          <p:spPr>
            <a:xfrm flipH="1">
              <a:off x="9055510" y="634181"/>
              <a:ext cx="128405" cy="250722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Connector 452">
              <a:extLst>
                <a:ext uri="{FF2B5EF4-FFF2-40B4-BE49-F238E27FC236}">
                  <a16:creationId xmlns:a16="http://schemas.microsoft.com/office/drawing/2014/main" id="{3989452D-2D4A-884A-9775-581E405FF2DD}"/>
                </a:ext>
              </a:extLst>
            </p:cNvPr>
            <p:cNvCxnSpPr/>
            <p:nvPr/>
          </p:nvCxnSpPr>
          <p:spPr>
            <a:xfrm flipH="1">
              <a:off x="9176862" y="638677"/>
              <a:ext cx="128405" cy="250722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FDC198-9A1E-FB42-8983-6DE13CE8C154}"/>
              </a:ext>
            </a:extLst>
          </p:cNvPr>
          <p:cNvGrpSpPr/>
          <p:nvPr/>
        </p:nvGrpSpPr>
        <p:grpSpPr>
          <a:xfrm>
            <a:off x="4470401" y="4318000"/>
            <a:ext cx="1930400" cy="869908"/>
            <a:chOff x="6858000" y="237067"/>
            <a:chExt cx="1930400" cy="869908"/>
          </a:xfrm>
        </p:grpSpPr>
        <p:sp>
          <p:nvSpPr>
            <p:cNvPr id="358" name="Text Box 362">
              <a:extLst>
                <a:ext uri="{FF2B5EF4-FFF2-40B4-BE49-F238E27FC236}">
                  <a16:creationId xmlns:a16="http://schemas.microsoft.com/office/drawing/2014/main" id="{33CCCA46-E288-AE45-B982-2DDD8E2B00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99260" y="267187"/>
              <a:ext cx="1616075" cy="8397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9050">
                  <a:solidFill>
                    <a:schemeClr val="tx1"/>
                  </a:solidFill>
                  <a:prstDash val="sysDot"/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network delay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(fixed in this example)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638F084-4052-604E-8890-A35DAF4397B3}"/>
                </a:ext>
              </a:extLst>
            </p:cNvPr>
            <p:cNvCxnSpPr/>
            <p:nvPr/>
          </p:nvCxnSpPr>
          <p:spPr>
            <a:xfrm>
              <a:off x="6858000" y="237067"/>
              <a:ext cx="19304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Slide Number Placeholder 2">
            <a:extLst>
              <a:ext uri="{FF2B5EF4-FFF2-40B4-BE49-F238E27FC236}">
                <a16:creationId xmlns:a16="http://schemas.microsoft.com/office/drawing/2014/main" id="{200F8D35-5C8A-854F-A1A3-1381940E7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547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Sockets</a:t>
            </a:r>
            <a:endParaRPr lang="en-US" sz="4400" dirty="0"/>
          </a:p>
        </p:txBody>
      </p:sp>
      <p:sp>
        <p:nvSpPr>
          <p:cNvPr id="68" name="Rectangle 3">
            <a:extLst>
              <a:ext uri="{FF2B5EF4-FFF2-40B4-BE49-F238E27FC236}">
                <a16:creationId xmlns:a16="http://schemas.microsoft.com/office/drawing/2014/main" id="{AE0F6699-BC13-C349-9AC1-8B36945FE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691" y="1183986"/>
            <a:ext cx="10965041" cy="232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process sends/receives messages to/from its 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socket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socket analogous to door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process shoves message out door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process relies on transport infrastructure on other side of door to deliver message to socket at receiving process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two sockets involved: one on each side</a:t>
            </a:r>
          </a:p>
        </p:txBody>
      </p:sp>
      <p:sp>
        <p:nvSpPr>
          <p:cNvPr id="69" name="Freeform 66">
            <a:extLst>
              <a:ext uri="{FF2B5EF4-FFF2-40B4-BE49-F238E27FC236}">
                <a16:creationId xmlns:a16="http://schemas.microsoft.com/office/drawing/2014/main" id="{C55660F8-73B5-034B-A597-DD5D87ECF66A}"/>
              </a:ext>
            </a:extLst>
          </p:cNvPr>
          <p:cNvSpPr>
            <a:spLocks/>
          </p:cNvSpPr>
          <p:nvPr/>
        </p:nvSpPr>
        <p:spPr bwMode="auto">
          <a:xfrm>
            <a:off x="8482481" y="4098352"/>
            <a:ext cx="736600" cy="1998662"/>
          </a:xfrm>
          <a:custGeom>
            <a:avLst/>
            <a:gdLst>
              <a:gd name="T0" fmla="*/ 2147483647 w 464"/>
              <a:gd name="T1" fmla="*/ 2147483647 h 1259"/>
              <a:gd name="T2" fmla="*/ 0 w 464"/>
              <a:gd name="T3" fmla="*/ 0 h 1259"/>
              <a:gd name="T4" fmla="*/ 2147483647 w 464"/>
              <a:gd name="T5" fmla="*/ 2147483647 h 1259"/>
              <a:gd name="T6" fmla="*/ 2147483647 w 464"/>
              <a:gd name="T7" fmla="*/ 2147483647 h 1259"/>
              <a:gd name="T8" fmla="*/ 2147483647 w 464"/>
              <a:gd name="T9" fmla="*/ 2147483647 h 12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4"/>
              <a:gd name="T16" fmla="*/ 0 h 1259"/>
              <a:gd name="T17" fmla="*/ 464 w 464"/>
              <a:gd name="T18" fmla="*/ 1259 h 12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4" h="1259">
                <a:moveTo>
                  <a:pt x="464" y="1060"/>
                </a:moveTo>
                <a:lnTo>
                  <a:pt x="0" y="0"/>
                </a:lnTo>
                <a:lnTo>
                  <a:pt x="6" y="1258"/>
                </a:lnTo>
                <a:lnTo>
                  <a:pt x="382" y="1259"/>
                </a:lnTo>
                <a:lnTo>
                  <a:pt x="464" y="106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Freeform 7">
            <a:extLst>
              <a:ext uri="{FF2B5EF4-FFF2-40B4-BE49-F238E27FC236}">
                <a16:creationId xmlns:a16="http://schemas.microsoft.com/office/drawing/2014/main" id="{ABAB43B4-03FC-2A42-98B9-913DD8EC77B7}"/>
              </a:ext>
            </a:extLst>
          </p:cNvPr>
          <p:cNvSpPr>
            <a:spLocks/>
          </p:cNvSpPr>
          <p:nvPr/>
        </p:nvSpPr>
        <p:spPr bwMode="auto">
          <a:xfrm>
            <a:off x="5167781" y="5395339"/>
            <a:ext cx="1808162" cy="1031875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Text Box 51">
            <a:extLst>
              <a:ext uri="{FF2B5EF4-FFF2-40B4-BE49-F238E27FC236}">
                <a16:creationId xmlns:a16="http://schemas.microsoft.com/office/drawing/2014/main" id="{66AD3E16-6743-CC4C-9091-25C6B0A95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5931" y="5527102"/>
            <a:ext cx="8747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sp>
        <p:nvSpPr>
          <p:cNvPr id="72" name="Line 52">
            <a:extLst>
              <a:ext uri="{FF2B5EF4-FFF2-40B4-BE49-F238E27FC236}">
                <a16:creationId xmlns:a16="http://schemas.microsoft.com/office/drawing/2014/main" id="{2374F19B-E4B6-644E-AEE0-FC14C13C018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6481" y="5938264"/>
            <a:ext cx="221138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Text Box 53">
            <a:extLst>
              <a:ext uri="{FF2B5EF4-FFF2-40B4-BE49-F238E27FC236}">
                <a16:creationId xmlns:a16="http://schemas.microsoft.com/office/drawing/2014/main" id="{AD6E6CB7-7739-BE4D-84DA-1BBDF2D16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7618" y="5163564"/>
            <a:ext cx="10636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by 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56">
            <a:extLst>
              <a:ext uri="{FF2B5EF4-FFF2-40B4-BE49-F238E27FC236}">
                <a16:creationId xmlns:a16="http://schemas.microsoft.com/office/drawing/2014/main" id="{20BE946D-C7D0-4A45-83B1-1480163BA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5393" y="4263452"/>
            <a:ext cx="14700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 by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app developer</a:t>
            </a:r>
          </a:p>
        </p:txBody>
      </p:sp>
      <p:sp>
        <p:nvSpPr>
          <p:cNvPr id="75" name="Freeform 45">
            <a:extLst>
              <a:ext uri="{FF2B5EF4-FFF2-40B4-BE49-F238E27FC236}">
                <a16:creationId xmlns:a16="http://schemas.microsoft.com/office/drawing/2014/main" id="{6780AD31-F16D-1B4A-BC72-926F1B2A7FE8}"/>
              </a:ext>
            </a:extLst>
          </p:cNvPr>
          <p:cNvSpPr>
            <a:spLocks/>
          </p:cNvSpPr>
          <p:nvPr/>
        </p:nvSpPr>
        <p:spPr bwMode="auto">
          <a:xfrm>
            <a:off x="2742081" y="4161852"/>
            <a:ext cx="758825" cy="1997075"/>
          </a:xfrm>
          <a:custGeom>
            <a:avLst/>
            <a:gdLst>
              <a:gd name="T0" fmla="*/ 0 w 478"/>
              <a:gd name="T1" fmla="*/ 2147483647 h 1258"/>
              <a:gd name="T2" fmla="*/ 2147483647 w 478"/>
              <a:gd name="T3" fmla="*/ 0 h 1258"/>
              <a:gd name="T4" fmla="*/ 2147483647 w 478"/>
              <a:gd name="T5" fmla="*/ 2147483647 h 1258"/>
              <a:gd name="T6" fmla="*/ 2147483647 w 478"/>
              <a:gd name="T7" fmla="*/ 2147483647 h 1258"/>
              <a:gd name="T8" fmla="*/ 0 w 478"/>
              <a:gd name="T9" fmla="*/ 2147483647 h 125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8"/>
              <a:gd name="T16" fmla="*/ 0 h 1258"/>
              <a:gd name="T17" fmla="*/ 478 w 478"/>
              <a:gd name="T18" fmla="*/ 1258 h 125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8" h="1258">
                <a:moveTo>
                  <a:pt x="0" y="1040"/>
                </a:moveTo>
                <a:lnTo>
                  <a:pt x="478" y="0"/>
                </a:lnTo>
                <a:lnTo>
                  <a:pt x="472" y="1258"/>
                </a:lnTo>
                <a:lnTo>
                  <a:pt x="41" y="1246"/>
                </a:lnTo>
                <a:lnTo>
                  <a:pt x="0" y="104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6" name="Rectangle 23">
            <a:extLst>
              <a:ext uri="{FF2B5EF4-FFF2-40B4-BE49-F238E27FC236}">
                <a16:creationId xmlns:a16="http://schemas.microsoft.com/office/drawing/2014/main" id="{F7C1C383-CE46-7C44-B7F2-94606E877E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356" y="4117402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7" name="Rectangle 24">
            <a:extLst>
              <a:ext uri="{FF2B5EF4-FFF2-40B4-BE49-F238E27FC236}">
                <a16:creationId xmlns:a16="http://schemas.microsoft.com/office/drawing/2014/main" id="{FD8D123C-B8FD-A64F-9AD3-86943A5D5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7256" y="4171377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8" name="Line 25">
            <a:extLst>
              <a:ext uri="{FF2B5EF4-FFF2-40B4-BE49-F238E27FC236}">
                <a16:creationId xmlns:a16="http://schemas.microsoft.com/office/drawing/2014/main" id="{A30BEE8C-0165-984E-888C-91DC647B6A9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6781" y="49317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9" name="Text Box 26">
            <a:extLst>
              <a:ext uri="{FF2B5EF4-FFF2-40B4-BE49-F238E27FC236}">
                <a16:creationId xmlns:a16="http://schemas.microsoft.com/office/drawing/2014/main" id="{4E5CE7E7-BE20-B242-B8AA-2C5D47992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3918" y="49143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80" name="Line 27">
            <a:extLst>
              <a:ext uri="{FF2B5EF4-FFF2-40B4-BE49-F238E27FC236}">
                <a16:creationId xmlns:a16="http://schemas.microsoft.com/office/drawing/2014/main" id="{9AB6E7C8-3093-D94D-9D3B-10F5749B734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718" y="52524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1" name="Line 28">
            <a:extLst>
              <a:ext uri="{FF2B5EF4-FFF2-40B4-BE49-F238E27FC236}">
                <a16:creationId xmlns:a16="http://schemas.microsoft.com/office/drawing/2014/main" id="{2F4C67B7-677F-C84F-B3B7-01AAFB2AD3B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0431" y="556202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Line 29">
            <a:extLst>
              <a:ext uri="{FF2B5EF4-FFF2-40B4-BE49-F238E27FC236}">
                <a16:creationId xmlns:a16="http://schemas.microsoft.com/office/drawing/2014/main" id="{3E1AB729-CEED-FF4B-AB94-DA2863E62F5F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0431" y="58477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3" name="Text Box 26">
            <a:extLst>
              <a:ext uri="{FF2B5EF4-FFF2-40B4-BE49-F238E27FC236}">
                <a16:creationId xmlns:a16="http://schemas.microsoft.com/office/drawing/2014/main" id="{B3BC3B01-336B-B648-9417-1795AE45E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8843" y="41618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84" name="Text Box 26">
            <a:extLst>
              <a:ext uri="{FF2B5EF4-FFF2-40B4-BE49-F238E27FC236}">
                <a16:creationId xmlns:a16="http://schemas.microsoft.com/office/drawing/2014/main" id="{DC97EC39-5ADE-8D46-9FEE-DBDD51FDB3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4393" y="58192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85" name="Text Box 26">
            <a:extLst>
              <a:ext uri="{FF2B5EF4-FFF2-40B4-BE49-F238E27FC236}">
                <a16:creationId xmlns:a16="http://schemas.microsoft.com/office/drawing/2014/main" id="{8C832346-4F39-4844-8091-F736554D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3443" y="55334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86" name="Text Box 26">
            <a:extLst>
              <a:ext uri="{FF2B5EF4-FFF2-40B4-BE49-F238E27FC236}">
                <a16:creationId xmlns:a16="http://schemas.microsoft.com/office/drawing/2014/main" id="{68FADC82-2C08-DB43-951D-4FB06FD5E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3918" y="52381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87" name="Oval 57">
            <a:extLst>
              <a:ext uri="{FF2B5EF4-FFF2-40B4-BE49-F238E27FC236}">
                <a16:creationId xmlns:a16="http://schemas.microsoft.com/office/drawing/2014/main" id="{FBC4E611-49B5-5546-8E93-C03CEF4C0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2193" y="4436489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grpSp>
        <p:nvGrpSpPr>
          <p:cNvPr id="88" name="Group 58">
            <a:extLst>
              <a:ext uri="{FF2B5EF4-FFF2-40B4-BE49-F238E27FC236}">
                <a16:creationId xmlns:a16="http://schemas.microsoft.com/office/drawing/2014/main" id="{BDB7A80F-EA2D-2740-83B7-DE5AFE13D157}"/>
              </a:ext>
            </a:extLst>
          </p:cNvPr>
          <p:cNvGrpSpPr>
            <a:grpSpLocks/>
          </p:cNvGrpSpPr>
          <p:nvPr/>
        </p:nvGrpSpPr>
        <p:grpSpPr bwMode="auto">
          <a:xfrm>
            <a:off x="3889843" y="4796852"/>
            <a:ext cx="546100" cy="225425"/>
            <a:chOff x="1287" y="2524"/>
            <a:chExt cx="260" cy="100"/>
          </a:xfrm>
        </p:grpSpPr>
        <p:sp>
          <p:nvSpPr>
            <p:cNvPr id="89" name="Rectangle 59">
              <a:extLst>
                <a:ext uri="{FF2B5EF4-FFF2-40B4-BE49-F238E27FC236}">
                  <a16:creationId xmlns:a16="http://schemas.microsoft.com/office/drawing/2014/main" id="{DE66C40C-3B9D-EF46-85B9-52614CA50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" name="Rectangle 60">
              <a:extLst>
                <a:ext uri="{FF2B5EF4-FFF2-40B4-BE49-F238E27FC236}">
                  <a16:creationId xmlns:a16="http://schemas.microsoft.com/office/drawing/2014/main" id="{BB035EC9-3E84-A147-B1F1-334CDBA3D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1" name="Rectangle 61">
              <a:extLst>
                <a:ext uri="{FF2B5EF4-FFF2-40B4-BE49-F238E27FC236}">
                  <a16:creationId xmlns:a16="http://schemas.microsoft.com/office/drawing/2014/main" id="{A4F869EE-C3F1-524C-9E52-D9CF58C69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" name="Rectangle 62">
              <a:extLst>
                <a:ext uri="{FF2B5EF4-FFF2-40B4-BE49-F238E27FC236}">
                  <a16:creationId xmlns:a16="http://schemas.microsoft.com/office/drawing/2014/main" id="{58E3BF21-8802-5F4C-9E24-B71F07259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93" name="Rectangle 23">
            <a:extLst>
              <a:ext uri="{FF2B5EF4-FFF2-40B4-BE49-F238E27FC236}">
                <a16:creationId xmlns:a16="http://schemas.microsoft.com/office/drawing/2014/main" id="{EA6D85FB-86B2-B745-ADFD-3765EC14F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718" y="4088827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4" name="Rectangle 24">
            <a:extLst>
              <a:ext uri="{FF2B5EF4-FFF2-40B4-BE49-F238E27FC236}">
                <a16:creationId xmlns:a16="http://schemas.microsoft.com/office/drawing/2014/main" id="{A1355835-1546-1740-B9B8-CC9141EB3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9618" y="4142802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5" name="Line 25">
            <a:extLst>
              <a:ext uri="{FF2B5EF4-FFF2-40B4-BE49-F238E27FC236}">
                <a16:creationId xmlns:a16="http://schemas.microsoft.com/office/drawing/2014/main" id="{22344C4F-F96A-944B-9A5E-6962A9AC2F9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9143" y="490321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" name="Text Box 26">
            <a:extLst>
              <a:ext uri="{FF2B5EF4-FFF2-40B4-BE49-F238E27FC236}">
                <a16:creationId xmlns:a16="http://schemas.microsoft.com/office/drawing/2014/main" id="{93E8ABA8-42C2-C44C-8972-76E2C7AD81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6281" y="48857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97" name="Line 27">
            <a:extLst>
              <a:ext uri="{FF2B5EF4-FFF2-40B4-BE49-F238E27FC236}">
                <a16:creationId xmlns:a16="http://schemas.microsoft.com/office/drawing/2014/main" id="{4C22E15D-78C1-E143-93B3-4A31B8A2541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7081" y="52238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" name="Line 28">
            <a:extLst>
              <a:ext uri="{FF2B5EF4-FFF2-40B4-BE49-F238E27FC236}">
                <a16:creationId xmlns:a16="http://schemas.microsoft.com/office/drawing/2014/main" id="{5648F986-3546-E545-A6F7-3CF9C2DDAD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2793" y="55334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" name="Line 29">
            <a:extLst>
              <a:ext uri="{FF2B5EF4-FFF2-40B4-BE49-F238E27FC236}">
                <a16:creationId xmlns:a16="http://schemas.microsoft.com/office/drawing/2014/main" id="{55B6D46E-D326-D64F-A181-AB7274FEB64E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2793" y="5819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" name="Text Box 26">
            <a:extLst>
              <a:ext uri="{FF2B5EF4-FFF2-40B4-BE49-F238E27FC236}">
                <a16:creationId xmlns:a16="http://schemas.microsoft.com/office/drawing/2014/main" id="{704444CB-075A-0948-9F82-6F49A25E3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1206" y="41332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01" name="Text Box 26">
            <a:extLst>
              <a:ext uri="{FF2B5EF4-FFF2-40B4-BE49-F238E27FC236}">
                <a16:creationId xmlns:a16="http://schemas.microsoft.com/office/drawing/2014/main" id="{40B8469F-1FF4-FE40-9A71-D5EC33D37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6756" y="57906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02" name="Text Box 26">
            <a:extLst>
              <a:ext uri="{FF2B5EF4-FFF2-40B4-BE49-F238E27FC236}">
                <a16:creationId xmlns:a16="http://schemas.microsoft.com/office/drawing/2014/main" id="{713E03C4-58F2-5D42-92BD-0578A2D33B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5806" y="55048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03" name="Text Box 26">
            <a:extLst>
              <a:ext uri="{FF2B5EF4-FFF2-40B4-BE49-F238E27FC236}">
                <a16:creationId xmlns:a16="http://schemas.microsoft.com/office/drawing/2014/main" id="{76001FF3-4EB3-9E44-B006-298749345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6281" y="52096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04" name="Oval 78">
            <a:extLst>
              <a:ext uri="{FF2B5EF4-FFF2-40B4-BE49-F238E27FC236}">
                <a16:creationId xmlns:a16="http://schemas.microsoft.com/office/drawing/2014/main" id="{8A13F36B-8768-0745-9E90-83E8FC5EE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4556" y="4407914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grpSp>
        <p:nvGrpSpPr>
          <p:cNvPr id="105" name="Group 79">
            <a:extLst>
              <a:ext uri="{FF2B5EF4-FFF2-40B4-BE49-F238E27FC236}">
                <a16:creationId xmlns:a16="http://schemas.microsoft.com/office/drawing/2014/main" id="{535443B2-390F-4D43-AFF5-FF5F8E34F3A9}"/>
              </a:ext>
            </a:extLst>
          </p:cNvPr>
          <p:cNvGrpSpPr>
            <a:grpSpLocks/>
          </p:cNvGrpSpPr>
          <p:nvPr/>
        </p:nvGrpSpPr>
        <p:grpSpPr bwMode="auto">
          <a:xfrm>
            <a:off x="7552206" y="4768277"/>
            <a:ext cx="546100" cy="225425"/>
            <a:chOff x="1287" y="2524"/>
            <a:chExt cx="260" cy="100"/>
          </a:xfrm>
        </p:grpSpPr>
        <p:sp>
          <p:nvSpPr>
            <p:cNvPr id="106" name="Rectangle 80">
              <a:extLst>
                <a:ext uri="{FF2B5EF4-FFF2-40B4-BE49-F238E27FC236}">
                  <a16:creationId xmlns:a16="http://schemas.microsoft.com/office/drawing/2014/main" id="{160B4F41-7E38-6E47-B7F6-C6AA76DC2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" name="Rectangle 81">
              <a:extLst>
                <a:ext uri="{FF2B5EF4-FFF2-40B4-BE49-F238E27FC236}">
                  <a16:creationId xmlns:a16="http://schemas.microsoft.com/office/drawing/2014/main" id="{28B3876F-4677-0D4D-AF89-6E06B2B3CD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" name="Rectangle 82">
              <a:extLst>
                <a:ext uri="{FF2B5EF4-FFF2-40B4-BE49-F238E27FC236}">
                  <a16:creationId xmlns:a16="http://schemas.microsoft.com/office/drawing/2014/main" id="{51611D2E-921B-804E-9775-6922F75F4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" name="Rectangle 83">
              <a:extLst>
                <a:ext uri="{FF2B5EF4-FFF2-40B4-BE49-F238E27FC236}">
                  <a16:creationId xmlns:a16="http://schemas.microsoft.com/office/drawing/2014/main" id="{CBFB6CF2-1A50-F741-BAE7-97F8AF134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10" name="Line 88">
            <a:extLst>
              <a:ext uri="{FF2B5EF4-FFF2-40B4-BE49-F238E27FC236}">
                <a16:creationId xmlns:a16="http://schemas.microsoft.com/office/drawing/2014/main" id="{EAAA0F7C-765D-CD49-B290-164DB9D3A1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361831" y="4539677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1" name="Line 89">
            <a:extLst>
              <a:ext uri="{FF2B5EF4-FFF2-40B4-BE49-F238E27FC236}">
                <a16:creationId xmlns:a16="http://schemas.microsoft.com/office/drawing/2014/main" id="{D2CD81D4-6282-5749-AF3E-B0E55816CDA4}"/>
              </a:ext>
            </a:extLst>
          </p:cNvPr>
          <p:cNvSpPr>
            <a:spLocks noChangeShapeType="1"/>
          </p:cNvSpPr>
          <p:nvPr/>
        </p:nvSpPr>
        <p:spPr bwMode="auto">
          <a:xfrm>
            <a:off x="8587256" y="4965127"/>
            <a:ext cx="0" cy="102235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2" name="Line 90">
            <a:extLst>
              <a:ext uri="{FF2B5EF4-FFF2-40B4-BE49-F238E27FC236}">
                <a16:creationId xmlns:a16="http://schemas.microsoft.com/office/drawing/2014/main" id="{86899CB5-FD7D-A644-9755-2DA9E5F4AA7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11068" y="5465189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3" name="Text Box 56">
            <a:extLst>
              <a:ext uri="{FF2B5EF4-FFF2-40B4-BE49-F238E27FC236}">
                <a16:creationId xmlns:a16="http://schemas.microsoft.com/office/drawing/2014/main" id="{2CFC877C-1B09-8849-95D0-2EBA259C9E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968" y="4220589"/>
            <a:ext cx="917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socket</a:t>
            </a:r>
          </a:p>
        </p:txBody>
      </p:sp>
      <p:sp>
        <p:nvSpPr>
          <p:cNvPr id="114" name="Line 92">
            <a:extLst>
              <a:ext uri="{FF2B5EF4-FFF2-40B4-BE49-F238E27FC236}">
                <a16:creationId xmlns:a16="http://schemas.microsoft.com/office/drawing/2014/main" id="{F5883250-9436-014C-B8FA-7F184F4516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28018" y="4420614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5" name="Line 93">
            <a:extLst>
              <a:ext uri="{FF2B5EF4-FFF2-40B4-BE49-F238E27FC236}">
                <a16:creationId xmlns:a16="http://schemas.microsoft.com/office/drawing/2014/main" id="{F83582A8-D082-E24D-9637-B677A079F01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463181" y="4409502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6" name="Group 96">
            <a:extLst>
              <a:ext uri="{FF2B5EF4-FFF2-40B4-BE49-F238E27FC236}">
                <a16:creationId xmlns:a16="http://schemas.microsoft.com/office/drawing/2014/main" id="{A4EC689D-3AE5-AC42-8E9A-D41B31DF26A0}"/>
              </a:ext>
            </a:extLst>
          </p:cNvPr>
          <p:cNvGrpSpPr>
            <a:grpSpLocks/>
          </p:cNvGrpSpPr>
          <p:nvPr/>
        </p:nvGrpSpPr>
        <p:grpSpPr bwMode="auto">
          <a:xfrm>
            <a:off x="2318218" y="5474714"/>
            <a:ext cx="719138" cy="773113"/>
            <a:chOff x="-44" y="1473"/>
            <a:chExt cx="981" cy="1105"/>
          </a:xfrm>
        </p:grpSpPr>
        <p:pic>
          <p:nvPicPr>
            <p:cNvPr id="117" name="Picture 97" descr="desktop_computer_stylized_medium">
              <a:extLst>
                <a:ext uri="{FF2B5EF4-FFF2-40B4-BE49-F238E27FC236}">
                  <a16:creationId xmlns:a16="http://schemas.microsoft.com/office/drawing/2014/main" id="{4EAFAA9B-1FE4-8048-AEF5-4600C1CB3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8" name="Freeform 98">
              <a:extLst>
                <a:ext uri="{FF2B5EF4-FFF2-40B4-BE49-F238E27FC236}">
                  <a16:creationId xmlns:a16="http://schemas.microsoft.com/office/drawing/2014/main" id="{88B1BD01-DE89-6A4D-A050-0D8D405A8F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9" name="Group 99">
            <a:extLst>
              <a:ext uri="{FF2B5EF4-FFF2-40B4-BE49-F238E27FC236}">
                <a16:creationId xmlns:a16="http://schemas.microsoft.com/office/drawing/2014/main" id="{13D0F484-888E-5342-9E3B-6B702B522B8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014293" y="5669977"/>
            <a:ext cx="719138" cy="773112"/>
            <a:chOff x="-44" y="1473"/>
            <a:chExt cx="981" cy="1105"/>
          </a:xfrm>
        </p:grpSpPr>
        <p:pic>
          <p:nvPicPr>
            <p:cNvPr id="120" name="Picture 100" descr="desktop_computer_stylized_medium">
              <a:extLst>
                <a:ext uri="{FF2B5EF4-FFF2-40B4-BE49-F238E27FC236}">
                  <a16:creationId xmlns:a16="http://schemas.microsoft.com/office/drawing/2014/main" id="{A3C739BC-E497-6E4F-8AF0-1E359C6228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1" name="Freeform 101">
              <a:extLst>
                <a:ext uri="{FF2B5EF4-FFF2-40B4-BE49-F238E27FC236}">
                  <a16:creationId xmlns:a16="http://schemas.microsoft.com/office/drawing/2014/main" id="{34D4BA65-175D-534B-96CE-35055DA62B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4F8ECF08-A4D3-AC44-87C7-BD50757B3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50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stored </a:t>
            </a:r>
            <a:r>
              <a:rPr lang="en-US" altLang="en-US" dirty="0">
                <a:ea typeface="ＭＳ Ｐゴシック" panose="020B0600070205080204" pitchFamily="34" charset="-128"/>
              </a:rPr>
              <a:t>v</a:t>
            </a:r>
            <a:r>
              <a:rPr lang="en-US" altLang="en-US" sz="4400" dirty="0">
                <a:ea typeface="ＭＳ Ｐゴシック" panose="020B0600070205080204" pitchFamily="34" charset="-128"/>
              </a:rPr>
              <a:t>ideo: challenges</a:t>
            </a:r>
          </a:p>
        </p:txBody>
      </p:sp>
      <p:sp>
        <p:nvSpPr>
          <p:cNvPr id="195" name="Rectangle 153">
            <a:extLst>
              <a:ext uri="{FF2B5EF4-FFF2-40B4-BE49-F238E27FC236}">
                <a16:creationId xmlns:a16="http://schemas.microsoft.com/office/drawing/2014/main" id="{F0360033-494E-BF42-811C-9015EDCF8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7801" y="1389828"/>
            <a:ext cx="8553400" cy="448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82575" marR="0" lvl="0" indent="-2825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continuous playout constraint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during client video playout, playout timing must match original timing </a:t>
            </a:r>
          </a:p>
          <a:p>
            <a:pPr marL="682625" marR="0" lvl="1" indent="-225425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but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delays are variable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(jitter), so will need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client-side buffer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match continuous playout constraint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4034" name="Picture 2" descr="Image result for netflix rebuffering">
            <a:extLst>
              <a:ext uri="{FF2B5EF4-FFF2-40B4-BE49-F238E27FC236}">
                <a16:creationId xmlns:a16="http://schemas.microsoft.com/office/drawing/2014/main" id="{781B3964-3F60-B74D-87BD-9FF56B024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5393" y="3044149"/>
            <a:ext cx="2124226" cy="118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53">
            <a:extLst>
              <a:ext uri="{FF2B5EF4-FFF2-40B4-BE49-F238E27FC236}">
                <a16:creationId xmlns:a16="http://schemas.microsoft.com/office/drawing/2014/main" id="{2D8ACF56-1254-EA43-AF00-B0937780F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7801" y="4167220"/>
            <a:ext cx="8171815" cy="116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82575" marR="0" lvl="0" indent="-2825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challenges:</a:t>
            </a:r>
          </a:p>
          <a:p>
            <a:pPr marL="682625" marR="0" lvl="1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interactivity: pause, fast-forward, rewind, jump through video</a:t>
            </a:r>
          </a:p>
          <a:p>
            <a:pPr marL="682625" marR="0" lvl="1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video packets may be lost, retransmitted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5D2AE2C-F374-234F-A82C-47425405A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42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stored </a:t>
            </a:r>
            <a:r>
              <a:rPr lang="en-US" altLang="en-US" dirty="0">
                <a:ea typeface="ＭＳ Ｐゴシック" panose="020B0600070205080204" pitchFamily="34" charset="-128"/>
              </a:rPr>
              <a:t>v</a:t>
            </a:r>
            <a:r>
              <a:rPr lang="en-US" altLang="en-US" sz="4400" dirty="0">
                <a:ea typeface="ＭＳ Ｐゴシック" panose="020B0600070205080204" pitchFamily="34" charset="-128"/>
              </a:rPr>
              <a:t>ideo: playout buffering</a:t>
            </a:r>
          </a:p>
        </p:txBody>
      </p:sp>
      <p:sp>
        <p:nvSpPr>
          <p:cNvPr id="195" name="Line 9">
            <a:extLst>
              <a:ext uri="{FF2B5EF4-FFF2-40B4-BE49-F238E27FC236}">
                <a16:creationId xmlns:a16="http://schemas.microsoft.com/office/drawing/2014/main" id="{A2879A06-676B-2645-9200-7687B4C31E56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5774" y="1667644"/>
            <a:ext cx="0" cy="28527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/>
            </a:endParaRPr>
          </a:p>
        </p:txBody>
      </p:sp>
      <p:sp>
        <p:nvSpPr>
          <p:cNvPr id="196" name="Line 10">
            <a:extLst>
              <a:ext uri="{FF2B5EF4-FFF2-40B4-BE49-F238E27FC236}">
                <a16:creationId xmlns:a16="http://schemas.microsoft.com/office/drawing/2014/main" id="{0C277100-E592-BE4A-81BB-FCEE0F16D6D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36249" y="4510856"/>
            <a:ext cx="7815263" cy="14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/>
            </a:endParaRPr>
          </a:p>
        </p:txBody>
      </p:sp>
      <p:sp>
        <p:nvSpPr>
          <p:cNvPr id="197" name="Text Box 58">
            <a:extLst>
              <a:ext uri="{FF2B5EF4-FFF2-40B4-BE49-F238E27FC236}">
                <a16:creationId xmlns:a16="http://schemas.microsoft.com/office/drawing/2014/main" id="{28926672-6078-6B4D-A3A9-0F8C03FF11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7599" y="1770831"/>
            <a:ext cx="188455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       constant bit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      rate video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transmission</a:t>
            </a:r>
          </a:p>
        </p:txBody>
      </p:sp>
      <p:grpSp>
        <p:nvGrpSpPr>
          <p:cNvPr id="198" name="Group 60">
            <a:extLst>
              <a:ext uri="{FF2B5EF4-FFF2-40B4-BE49-F238E27FC236}">
                <a16:creationId xmlns:a16="http://schemas.microsoft.com/office/drawing/2014/main" id="{6210DD39-CD82-1A47-A671-C6E1E92DF70E}"/>
              </a:ext>
            </a:extLst>
          </p:cNvPr>
          <p:cNvGrpSpPr>
            <a:grpSpLocks/>
          </p:cNvGrpSpPr>
          <p:nvPr/>
        </p:nvGrpSpPr>
        <p:grpSpPr bwMode="auto">
          <a:xfrm>
            <a:off x="2826774" y="1997844"/>
            <a:ext cx="2552700" cy="2525712"/>
            <a:chOff x="648" y="1147"/>
            <a:chExt cx="1608" cy="1591"/>
          </a:xfrm>
        </p:grpSpPr>
        <p:grpSp>
          <p:nvGrpSpPr>
            <p:cNvPr id="199" name="Group 61">
              <a:extLst>
                <a:ext uri="{FF2B5EF4-FFF2-40B4-BE49-F238E27FC236}">
                  <a16:creationId xmlns:a16="http://schemas.microsoft.com/office/drawing/2014/main" id="{ABD85516-4FF1-C344-BFB9-73A3F6FA6D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215" name="Group 62">
                <a:extLst>
                  <a:ext uri="{FF2B5EF4-FFF2-40B4-BE49-F238E27FC236}">
                    <a16:creationId xmlns:a16="http://schemas.microsoft.com/office/drawing/2014/main" id="{086027DC-6B25-C241-B8C9-FEBDD311AB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226" name="Group 63">
                  <a:extLst>
                    <a:ext uri="{FF2B5EF4-FFF2-40B4-BE49-F238E27FC236}">
                      <a16:creationId xmlns:a16="http://schemas.microsoft.com/office/drawing/2014/main" id="{28E8BE44-A8E6-2B43-940A-815DCEC4C39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234" name="Group 64">
                    <a:extLst>
                      <a:ext uri="{FF2B5EF4-FFF2-40B4-BE49-F238E27FC236}">
                        <a16:creationId xmlns:a16="http://schemas.microsoft.com/office/drawing/2014/main" id="{6B9BE568-EF77-CD4A-9005-22142300C86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8" name="Line 65">
                      <a:extLst>
                        <a:ext uri="{FF2B5EF4-FFF2-40B4-BE49-F238E27FC236}">
                          <a16:creationId xmlns:a16="http://schemas.microsoft.com/office/drawing/2014/main" id="{0687693B-9E3C-F04D-9053-65D5D8F93D3C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239" name="Line 66">
                      <a:extLst>
                        <a:ext uri="{FF2B5EF4-FFF2-40B4-BE49-F238E27FC236}">
                          <a16:creationId xmlns:a16="http://schemas.microsoft.com/office/drawing/2014/main" id="{DD417D04-76E1-A948-AC8A-D4CA4D6CB3C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235" name="Group 67">
                    <a:extLst>
                      <a:ext uri="{FF2B5EF4-FFF2-40B4-BE49-F238E27FC236}">
                        <a16:creationId xmlns:a16="http://schemas.microsoft.com/office/drawing/2014/main" id="{A7A42189-5DDA-0545-BE4F-EFA25AAF3F8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6" name="Line 68">
                      <a:extLst>
                        <a:ext uri="{FF2B5EF4-FFF2-40B4-BE49-F238E27FC236}">
                          <a16:creationId xmlns:a16="http://schemas.microsoft.com/office/drawing/2014/main" id="{50AC0BCB-A3E3-AB4C-A202-1D77C93E171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237" name="Line 69">
                      <a:extLst>
                        <a:ext uri="{FF2B5EF4-FFF2-40B4-BE49-F238E27FC236}">
                          <a16:creationId xmlns:a16="http://schemas.microsoft.com/office/drawing/2014/main" id="{BE6AC399-19AF-C649-B200-4C0B9FF6422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227" name="Group 70">
                  <a:extLst>
                    <a:ext uri="{FF2B5EF4-FFF2-40B4-BE49-F238E27FC236}">
                      <a16:creationId xmlns:a16="http://schemas.microsoft.com/office/drawing/2014/main" id="{2CB93727-C3F2-764D-92C8-69C0B80B293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228" name="Group 71">
                    <a:extLst>
                      <a:ext uri="{FF2B5EF4-FFF2-40B4-BE49-F238E27FC236}">
                        <a16:creationId xmlns:a16="http://schemas.microsoft.com/office/drawing/2014/main" id="{A186A73E-EB20-7248-8BB6-E12926A2D0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2" name="Line 72">
                      <a:extLst>
                        <a:ext uri="{FF2B5EF4-FFF2-40B4-BE49-F238E27FC236}">
                          <a16:creationId xmlns:a16="http://schemas.microsoft.com/office/drawing/2014/main" id="{294595A7-42B6-F544-BABC-C613EC721840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233" name="Line 73">
                      <a:extLst>
                        <a:ext uri="{FF2B5EF4-FFF2-40B4-BE49-F238E27FC236}">
                          <a16:creationId xmlns:a16="http://schemas.microsoft.com/office/drawing/2014/main" id="{103FB363-2880-8749-B505-920611921950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229" name="Group 74">
                    <a:extLst>
                      <a:ext uri="{FF2B5EF4-FFF2-40B4-BE49-F238E27FC236}">
                        <a16:creationId xmlns:a16="http://schemas.microsoft.com/office/drawing/2014/main" id="{0C2A5C19-D154-BA4B-B77F-BAC13B85C4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0" name="Line 75">
                      <a:extLst>
                        <a:ext uri="{FF2B5EF4-FFF2-40B4-BE49-F238E27FC236}">
                          <a16:creationId xmlns:a16="http://schemas.microsoft.com/office/drawing/2014/main" id="{AA436D38-A4BD-9F48-ACB6-71E3584679B4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231" name="Line 76">
                      <a:extLst>
                        <a:ext uri="{FF2B5EF4-FFF2-40B4-BE49-F238E27FC236}">
                          <a16:creationId xmlns:a16="http://schemas.microsoft.com/office/drawing/2014/main" id="{AD5E16CE-9C60-924E-AEA8-771C8F7BE911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</p:grpSp>
          <p:grpSp>
            <p:nvGrpSpPr>
              <p:cNvPr id="216" name="Group 77">
                <a:extLst>
                  <a:ext uri="{FF2B5EF4-FFF2-40B4-BE49-F238E27FC236}">
                    <a16:creationId xmlns:a16="http://schemas.microsoft.com/office/drawing/2014/main" id="{590906C3-8438-564F-A18A-B01F4CBACB2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220" name="Group 78">
                  <a:extLst>
                    <a:ext uri="{FF2B5EF4-FFF2-40B4-BE49-F238E27FC236}">
                      <a16:creationId xmlns:a16="http://schemas.microsoft.com/office/drawing/2014/main" id="{90B7B172-FE74-474A-860F-950A4E5E2FB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24" name="Line 79">
                    <a:extLst>
                      <a:ext uri="{FF2B5EF4-FFF2-40B4-BE49-F238E27FC236}">
                        <a16:creationId xmlns:a16="http://schemas.microsoft.com/office/drawing/2014/main" id="{DA98A219-B383-CD4D-8C19-E7062BA1CB87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25" name="Line 80">
                    <a:extLst>
                      <a:ext uri="{FF2B5EF4-FFF2-40B4-BE49-F238E27FC236}">
                        <a16:creationId xmlns:a16="http://schemas.microsoft.com/office/drawing/2014/main" id="{99DDF2C7-4BB4-444F-88C9-EC97B73784D8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221" name="Group 81">
                  <a:extLst>
                    <a:ext uri="{FF2B5EF4-FFF2-40B4-BE49-F238E27FC236}">
                      <a16:creationId xmlns:a16="http://schemas.microsoft.com/office/drawing/2014/main" id="{9E407ECB-B0DD-2542-84E4-67E112276A0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22" name="Line 82">
                    <a:extLst>
                      <a:ext uri="{FF2B5EF4-FFF2-40B4-BE49-F238E27FC236}">
                        <a16:creationId xmlns:a16="http://schemas.microsoft.com/office/drawing/2014/main" id="{7A966565-D20D-BC4D-BFEF-684E75D8237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23" name="Line 83">
                    <a:extLst>
                      <a:ext uri="{FF2B5EF4-FFF2-40B4-BE49-F238E27FC236}">
                        <a16:creationId xmlns:a16="http://schemas.microsoft.com/office/drawing/2014/main" id="{DE790389-F96F-3645-8B5C-56C99B7A623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217" name="Group 84">
                <a:extLst>
                  <a:ext uri="{FF2B5EF4-FFF2-40B4-BE49-F238E27FC236}">
                    <a16:creationId xmlns:a16="http://schemas.microsoft.com/office/drawing/2014/main" id="{B44615B9-9107-AE4B-B6B2-5C8842A57D6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218" name="Line 85">
                  <a:extLst>
                    <a:ext uri="{FF2B5EF4-FFF2-40B4-BE49-F238E27FC236}">
                      <a16:creationId xmlns:a16="http://schemas.microsoft.com/office/drawing/2014/main" id="{3A621BC4-A685-9B4E-914E-9C7F23251DF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219" name="Line 86">
                  <a:extLst>
                    <a:ext uri="{FF2B5EF4-FFF2-40B4-BE49-F238E27FC236}">
                      <a16:creationId xmlns:a16="http://schemas.microsoft.com/office/drawing/2014/main" id="{71296EA3-B1E3-434E-B779-CC6E8E61265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</p:grpSp>
        <p:grpSp>
          <p:nvGrpSpPr>
            <p:cNvPr id="200" name="Group 87">
              <a:extLst>
                <a:ext uri="{FF2B5EF4-FFF2-40B4-BE49-F238E27FC236}">
                  <a16:creationId xmlns:a16="http://schemas.microsoft.com/office/drawing/2014/main" id="{B2EFB5FC-1592-8042-A1C0-0B36516D6C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201" name="Group 88">
                <a:extLst>
                  <a:ext uri="{FF2B5EF4-FFF2-40B4-BE49-F238E27FC236}">
                    <a16:creationId xmlns:a16="http://schemas.microsoft.com/office/drawing/2014/main" id="{32E73C25-B702-224F-854F-9E057ECBEDE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209" name="Group 89">
                  <a:extLst>
                    <a:ext uri="{FF2B5EF4-FFF2-40B4-BE49-F238E27FC236}">
                      <a16:creationId xmlns:a16="http://schemas.microsoft.com/office/drawing/2014/main" id="{1B7CB7E1-B153-E14D-8D8A-11207424B68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13" name="Line 90">
                    <a:extLst>
                      <a:ext uri="{FF2B5EF4-FFF2-40B4-BE49-F238E27FC236}">
                        <a16:creationId xmlns:a16="http://schemas.microsoft.com/office/drawing/2014/main" id="{27A6C125-E096-AC4A-9964-A4909913280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14" name="Line 91">
                    <a:extLst>
                      <a:ext uri="{FF2B5EF4-FFF2-40B4-BE49-F238E27FC236}">
                        <a16:creationId xmlns:a16="http://schemas.microsoft.com/office/drawing/2014/main" id="{DE0BE3B6-14E9-DF42-B4CC-2E8405F58F2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210" name="Group 92">
                  <a:extLst>
                    <a:ext uri="{FF2B5EF4-FFF2-40B4-BE49-F238E27FC236}">
                      <a16:creationId xmlns:a16="http://schemas.microsoft.com/office/drawing/2014/main" id="{877C2484-7A5E-604F-9B08-1724B41CACC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11" name="Line 93">
                    <a:extLst>
                      <a:ext uri="{FF2B5EF4-FFF2-40B4-BE49-F238E27FC236}">
                        <a16:creationId xmlns:a16="http://schemas.microsoft.com/office/drawing/2014/main" id="{D9C04E3F-D0AB-1745-91FE-A097CA11D78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12" name="Line 94">
                    <a:extLst>
                      <a:ext uri="{FF2B5EF4-FFF2-40B4-BE49-F238E27FC236}">
                        <a16:creationId xmlns:a16="http://schemas.microsoft.com/office/drawing/2014/main" id="{EDC1866B-DE17-3A44-A7FF-A42ACFA6A19C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202" name="Group 95">
                <a:extLst>
                  <a:ext uri="{FF2B5EF4-FFF2-40B4-BE49-F238E27FC236}">
                    <a16:creationId xmlns:a16="http://schemas.microsoft.com/office/drawing/2014/main" id="{B3FD2508-1A3B-F545-BB35-F836D08E571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203" name="Group 96">
                  <a:extLst>
                    <a:ext uri="{FF2B5EF4-FFF2-40B4-BE49-F238E27FC236}">
                      <a16:creationId xmlns:a16="http://schemas.microsoft.com/office/drawing/2014/main" id="{63FA1812-A241-CA46-94C2-4E003FA31F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07" name="Line 97">
                    <a:extLst>
                      <a:ext uri="{FF2B5EF4-FFF2-40B4-BE49-F238E27FC236}">
                        <a16:creationId xmlns:a16="http://schemas.microsoft.com/office/drawing/2014/main" id="{5DD14580-BC6A-434D-9D65-4334BD0BCF17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08" name="Line 98">
                    <a:extLst>
                      <a:ext uri="{FF2B5EF4-FFF2-40B4-BE49-F238E27FC236}">
                        <a16:creationId xmlns:a16="http://schemas.microsoft.com/office/drawing/2014/main" id="{A48F997B-99F2-154D-9314-2BC629216B1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204" name="Group 99">
                  <a:extLst>
                    <a:ext uri="{FF2B5EF4-FFF2-40B4-BE49-F238E27FC236}">
                      <a16:creationId xmlns:a16="http://schemas.microsoft.com/office/drawing/2014/main" id="{F8264A2E-19A3-B54A-AAE8-CE725258FFD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05" name="Line 100">
                    <a:extLst>
                      <a:ext uri="{FF2B5EF4-FFF2-40B4-BE49-F238E27FC236}">
                        <a16:creationId xmlns:a16="http://schemas.microsoft.com/office/drawing/2014/main" id="{BF8CE0C4-18BD-2D42-A867-062C10FB608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06" name="Line 101">
                    <a:extLst>
                      <a:ext uri="{FF2B5EF4-FFF2-40B4-BE49-F238E27FC236}">
                        <a16:creationId xmlns:a16="http://schemas.microsoft.com/office/drawing/2014/main" id="{1417D3B3-BCF8-4444-B762-8DA06CB3777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</p:grpSp>
      </p:grpSp>
      <p:sp>
        <p:nvSpPr>
          <p:cNvPr id="240" name="Text Box 150">
            <a:extLst>
              <a:ext uri="{FF2B5EF4-FFF2-40B4-BE49-F238E27FC236}">
                <a16:creationId xmlns:a16="http://schemas.microsoft.com/office/drawing/2014/main" id="{F48E0A72-EE06-8747-9412-C085A5FC1DC0}"/>
              </a:ext>
            </a:extLst>
          </p:cNvPr>
          <p:cNvSpPr txBox="1">
            <a:spLocks noChangeArrowheads="1"/>
          </p:cNvSpPr>
          <p:nvPr/>
        </p:nvSpPr>
        <p:spPr bwMode="auto">
          <a:xfrm rot="-5433387">
            <a:off x="1194824" y="2814097"/>
            <a:ext cx="1957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Cumulative data</a:t>
            </a:r>
          </a:p>
        </p:txBody>
      </p:sp>
      <p:sp>
        <p:nvSpPr>
          <p:cNvPr id="241" name="Text Box 154">
            <a:extLst>
              <a:ext uri="{FF2B5EF4-FFF2-40B4-BE49-F238E27FC236}">
                <a16:creationId xmlns:a16="http://schemas.microsoft.com/office/drawing/2014/main" id="{8132C866-C3A3-F54B-8107-0983C1BB47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06999" y="4533081"/>
            <a:ext cx="66396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time</a:t>
            </a:r>
          </a:p>
        </p:txBody>
      </p:sp>
      <p:grpSp>
        <p:nvGrpSpPr>
          <p:cNvPr id="242" name="Group 201">
            <a:extLst>
              <a:ext uri="{FF2B5EF4-FFF2-40B4-BE49-F238E27FC236}">
                <a16:creationId xmlns:a16="http://schemas.microsoft.com/office/drawing/2014/main" id="{98B35B39-6845-B44A-A9E2-DDF3A24FBA05}"/>
              </a:ext>
            </a:extLst>
          </p:cNvPr>
          <p:cNvGrpSpPr>
            <a:grpSpLocks/>
          </p:cNvGrpSpPr>
          <p:nvPr/>
        </p:nvGrpSpPr>
        <p:grpSpPr bwMode="auto">
          <a:xfrm>
            <a:off x="4103124" y="2012131"/>
            <a:ext cx="3500438" cy="2520950"/>
            <a:chOff x="1572" y="1156"/>
            <a:chExt cx="2205" cy="1588"/>
          </a:xfrm>
        </p:grpSpPr>
        <p:grpSp>
          <p:nvGrpSpPr>
            <p:cNvPr id="243" name="Group 198">
              <a:extLst>
                <a:ext uri="{FF2B5EF4-FFF2-40B4-BE49-F238E27FC236}">
                  <a16:creationId xmlns:a16="http://schemas.microsoft.com/office/drawing/2014/main" id="{03EED693-FDB3-0940-BE24-338512144B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38" y="1156"/>
              <a:ext cx="1839" cy="1588"/>
              <a:chOff x="1938" y="1156"/>
              <a:chExt cx="1839" cy="1588"/>
            </a:xfrm>
          </p:grpSpPr>
          <p:grpSp>
            <p:nvGrpSpPr>
              <p:cNvPr id="247" name="Group 106">
                <a:extLst>
                  <a:ext uri="{FF2B5EF4-FFF2-40B4-BE49-F238E27FC236}">
                    <a16:creationId xmlns:a16="http://schemas.microsoft.com/office/drawing/2014/main" id="{249BAAF5-FA7A-D147-ABC6-E05F52DB1CF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38" y="2600"/>
                <a:ext cx="319" cy="144"/>
                <a:chOff x="672" y="1920"/>
                <a:chExt cx="145" cy="144"/>
              </a:xfrm>
            </p:grpSpPr>
            <p:sp>
              <p:nvSpPr>
                <p:cNvPr id="469" name="Line 107">
                  <a:extLst>
                    <a:ext uri="{FF2B5EF4-FFF2-40B4-BE49-F238E27FC236}">
                      <a16:creationId xmlns:a16="http://schemas.microsoft.com/office/drawing/2014/main" id="{BCEB014D-84F6-CC4F-B058-2BB9795CA9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470" name="Line 108">
                  <a:extLst>
                    <a:ext uri="{FF2B5EF4-FFF2-40B4-BE49-F238E27FC236}">
                      <a16:creationId xmlns:a16="http://schemas.microsoft.com/office/drawing/2014/main" id="{A731394B-CB70-DC48-82B7-B15FFCD67E2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  <p:grpSp>
            <p:nvGrpSpPr>
              <p:cNvPr id="248" name="Group 109">
                <a:extLst>
                  <a:ext uri="{FF2B5EF4-FFF2-40B4-BE49-F238E27FC236}">
                    <a16:creationId xmlns:a16="http://schemas.microsoft.com/office/drawing/2014/main" id="{ABBCE7F6-E0A4-9C46-85D9-7B00EE2A1D2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252" y="2456"/>
                <a:ext cx="73" cy="144"/>
                <a:chOff x="672" y="1920"/>
                <a:chExt cx="145" cy="144"/>
              </a:xfrm>
            </p:grpSpPr>
            <p:sp>
              <p:nvSpPr>
                <p:cNvPr id="467" name="Line 110">
                  <a:extLst>
                    <a:ext uri="{FF2B5EF4-FFF2-40B4-BE49-F238E27FC236}">
                      <a16:creationId xmlns:a16="http://schemas.microsoft.com/office/drawing/2014/main" id="{413794F4-A4DC-BA41-B5A9-710F6654FB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468" name="Line 111">
                  <a:extLst>
                    <a:ext uri="{FF2B5EF4-FFF2-40B4-BE49-F238E27FC236}">
                      <a16:creationId xmlns:a16="http://schemas.microsoft.com/office/drawing/2014/main" id="{C1AA099D-2573-154E-82E2-DCE65051084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9"/>
                  <a:ext cx="0" cy="14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  <p:grpSp>
            <p:nvGrpSpPr>
              <p:cNvPr id="249" name="Group 112">
                <a:extLst>
                  <a:ext uri="{FF2B5EF4-FFF2-40B4-BE49-F238E27FC236}">
                    <a16:creationId xmlns:a16="http://schemas.microsoft.com/office/drawing/2014/main" id="{C42BB911-E80C-A34F-974F-1C46657BBAD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317" y="2169"/>
                <a:ext cx="126" cy="288"/>
                <a:chOff x="672" y="1776"/>
                <a:chExt cx="291" cy="288"/>
              </a:xfrm>
            </p:grpSpPr>
            <p:grpSp>
              <p:nvGrpSpPr>
                <p:cNvPr id="461" name="Group 113">
                  <a:extLst>
                    <a:ext uri="{FF2B5EF4-FFF2-40B4-BE49-F238E27FC236}">
                      <a16:creationId xmlns:a16="http://schemas.microsoft.com/office/drawing/2014/main" id="{0DFA3004-ECFE-DC44-A8A1-99A4A7737F8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65" name="Line 114">
                    <a:extLst>
                      <a:ext uri="{FF2B5EF4-FFF2-40B4-BE49-F238E27FC236}">
                        <a16:creationId xmlns:a16="http://schemas.microsoft.com/office/drawing/2014/main" id="{3DEB4882-8A2F-A547-B051-38774E313800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66" name="Line 115">
                    <a:extLst>
                      <a:ext uri="{FF2B5EF4-FFF2-40B4-BE49-F238E27FC236}">
                        <a16:creationId xmlns:a16="http://schemas.microsoft.com/office/drawing/2014/main" id="{B6148270-BC4A-FE49-89B7-92782BEE021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7"/>
                    <a:ext cx="0" cy="145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462" name="Group 116">
                  <a:extLst>
                    <a:ext uri="{FF2B5EF4-FFF2-40B4-BE49-F238E27FC236}">
                      <a16:creationId xmlns:a16="http://schemas.microsoft.com/office/drawing/2014/main" id="{8586C9B8-424B-834D-869E-BC829A7C589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63" name="Line 117">
                    <a:extLst>
                      <a:ext uri="{FF2B5EF4-FFF2-40B4-BE49-F238E27FC236}">
                        <a16:creationId xmlns:a16="http://schemas.microsoft.com/office/drawing/2014/main" id="{1FD5AE65-BCFC-EC43-865A-187EBD2DD21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1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64" name="Line 118">
                    <a:extLst>
                      <a:ext uri="{FF2B5EF4-FFF2-40B4-BE49-F238E27FC236}">
                        <a16:creationId xmlns:a16="http://schemas.microsoft.com/office/drawing/2014/main" id="{33DFFECE-C171-2749-A0BE-91786BD55307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4" y="1847"/>
                    <a:ext cx="0" cy="146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250" name="Group 119">
                <a:extLst>
                  <a:ext uri="{FF2B5EF4-FFF2-40B4-BE49-F238E27FC236}">
                    <a16:creationId xmlns:a16="http://schemas.microsoft.com/office/drawing/2014/main" id="{1F5518E3-719F-B14E-B055-6113FFA0D4F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41" y="1877"/>
                <a:ext cx="609" cy="288"/>
                <a:chOff x="672" y="1776"/>
                <a:chExt cx="291" cy="288"/>
              </a:xfrm>
            </p:grpSpPr>
            <p:grpSp>
              <p:nvGrpSpPr>
                <p:cNvPr id="455" name="Group 120">
                  <a:extLst>
                    <a:ext uri="{FF2B5EF4-FFF2-40B4-BE49-F238E27FC236}">
                      <a16:creationId xmlns:a16="http://schemas.microsoft.com/office/drawing/2014/main" id="{20B31051-705E-9542-AFFC-72559BB0F9A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59" name="Line 121">
                    <a:extLst>
                      <a:ext uri="{FF2B5EF4-FFF2-40B4-BE49-F238E27FC236}">
                        <a16:creationId xmlns:a16="http://schemas.microsoft.com/office/drawing/2014/main" id="{01BB5816-7204-6647-BB2C-26310485E1B8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60" name="Line 122">
                    <a:extLst>
                      <a:ext uri="{FF2B5EF4-FFF2-40B4-BE49-F238E27FC236}">
                        <a16:creationId xmlns:a16="http://schemas.microsoft.com/office/drawing/2014/main" id="{4F4B0D82-EAE7-2242-8DF1-F7B4FFACA8B7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456" name="Group 123">
                  <a:extLst>
                    <a:ext uri="{FF2B5EF4-FFF2-40B4-BE49-F238E27FC236}">
                      <a16:creationId xmlns:a16="http://schemas.microsoft.com/office/drawing/2014/main" id="{83006F75-5500-5748-938E-5D5C5F1A944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57" name="Line 124">
                    <a:extLst>
                      <a:ext uri="{FF2B5EF4-FFF2-40B4-BE49-F238E27FC236}">
                        <a16:creationId xmlns:a16="http://schemas.microsoft.com/office/drawing/2014/main" id="{A2CE2AD8-EED8-BB46-AAA0-229AB680F9E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58" name="Line 125">
                    <a:extLst>
                      <a:ext uri="{FF2B5EF4-FFF2-40B4-BE49-F238E27FC236}">
                        <a16:creationId xmlns:a16="http://schemas.microsoft.com/office/drawing/2014/main" id="{9CA3C61B-AAE4-644C-902C-0FB0031DD006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251" name="Group 126">
                <a:extLst>
                  <a:ext uri="{FF2B5EF4-FFF2-40B4-BE49-F238E27FC236}">
                    <a16:creationId xmlns:a16="http://schemas.microsoft.com/office/drawing/2014/main" id="{0D5BD217-3E68-D04C-A046-D2DF3EC87AC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45" y="1740"/>
                <a:ext cx="52" cy="144"/>
                <a:chOff x="672" y="1920"/>
                <a:chExt cx="145" cy="144"/>
              </a:xfrm>
            </p:grpSpPr>
            <p:sp>
              <p:nvSpPr>
                <p:cNvPr id="265" name="Line 127">
                  <a:extLst>
                    <a:ext uri="{FF2B5EF4-FFF2-40B4-BE49-F238E27FC236}">
                      <a16:creationId xmlns:a16="http://schemas.microsoft.com/office/drawing/2014/main" id="{63421A91-A260-604C-B7EF-CE53173E92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454" name="Line 128">
                  <a:extLst>
                    <a:ext uri="{FF2B5EF4-FFF2-40B4-BE49-F238E27FC236}">
                      <a16:creationId xmlns:a16="http://schemas.microsoft.com/office/drawing/2014/main" id="{5ACCDE26-4AE7-474C-B0E6-D4317E90F07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9"/>
                  <a:ext cx="0" cy="14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  <p:grpSp>
            <p:nvGrpSpPr>
              <p:cNvPr id="252" name="Group 131">
                <a:extLst>
                  <a:ext uri="{FF2B5EF4-FFF2-40B4-BE49-F238E27FC236}">
                    <a16:creationId xmlns:a16="http://schemas.microsoft.com/office/drawing/2014/main" id="{C1AC9525-5797-124E-A677-A0A962D778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92" y="1590"/>
                <a:ext cx="469" cy="144"/>
                <a:chOff x="672" y="1920"/>
                <a:chExt cx="145" cy="144"/>
              </a:xfrm>
            </p:grpSpPr>
            <p:sp>
              <p:nvSpPr>
                <p:cNvPr id="263" name="Line 132">
                  <a:extLst>
                    <a:ext uri="{FF2B5EF4-FFF2-40B4-BE49-F238E27FC236}">
                      <a16:creationId xmlns:a16="http://schemas.microsoft.com/office/drawing/2014/main" id="{1B85E59A-4AA2-5647-9EEB-87D45C3C98E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264" name="Line 133">
                  <a:extLst>
                    <a:ext uri="{FF2B5EF4-FFF2-40B4-BE49-F238E27FC236}">
                      <a16:creationId xmlns:a16="http://schemas.microsoft.com/office/drawing/2014/main" id="{82EE49D4-A79D-D041-AF79-59F7DB5739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  <p:grpSp>
            <p:nvGrpSpPr>
              <p:cNvPr id="253" name="Group 134">
                <a:extLst>
                  <a:ext uri="{FF2B5EF4-FFF2-40B4-BE49-F238E27FC236}">
                    <a16:creationId xmlns:a16="http://schemas.microsoft.com/office/drawing/2014/main" id="{514EDBAD-45E8-C341-9B6D-21A7A489FB3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50" y="1446"/>
                <a:ext cx="145" cy="144"/>
                <a:chOff x="672" y="1920"/>
                <a:chExt cx="145" cy="144"/>
              </a:xfrm>
            </p:grpSpPr>
            <p:sp>
              <p:nvSpPr>
                <p:cNvPr id="261" name="Line 135">
                  <a:extLst>
                    <a:ext uri="{FF2B5EF4-FFF2-40B4-BE49-F238E27FC236}">
                      <a16:creationId xmlns:a16="http://schemas.microsoft.com/office/drawing/2014/main" id="{C48631F1-3B13-5F46-8A45-26547347B97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  <p:sp>
              <p:nvSpPr>
                <p:cNvPr id="262" name="Line 136">
                  <a:extLst>
                    <a:ext uri="{FF2B5EF4-FFF2-40B4-BE49-F238E27FC236}">
                      <a16:creationId xmlns:a16="http://schemas.microsoft.com/office/drawing/2014/main" id="{2650A6FC-C4D0-F54D-8D69-65B6EC19FF3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endParaRPr>
                </a:p>
              </p:txBody>
            </p:sp>
          </p:grpSp>
          <p:grpSp>
            <p:nvGrpSpPr>
              <p:cNvPr id="254" name="Group 137">
                <a:extLst>
                  <a:ext uri="{FF2B5EF4-FFF2-40B4-BE49-F238E27FC236}">
                    <a16:creationId xmlns:a16="http://schemas.microsoft.com/office/drawing/2014/main" id="{E11AEF40-3AE5-6745-964C-3A95695364E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0" y="1156"/>
                <a:ext cx="87" cy="288"/>
                <a:chOff x="672" y="1776"/>
                <a:chExt cx="291" cy="288"/>
              </a:xfrm>
            </p:grpSpPr>
            <p:grpSp>
              <p:nvGrpSpPr>
                <p:cNvPr id="255" name="Group 138">
                  <a:extLst>
                    <a:ext uri="{FF2B5EF4-FFF2-40B4-BE49-F238E27FC236}">
                      <a16:creationId xmlns:a16="http://schemas.microsoft.com/office/drawing/2014/main" id="{1A362898-74D2-1544-8CB1-95EA79C25F8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59" name="Line 139">
                    <a:extLst>
                      <a:ext uri="{FF2B5EF4-FFF2-40B4-BE49-F238E27FC236}">
                        <a16:creationId xmlns:a16="http://schemas.microsoft.com/office/drawing/2014/main" id="{5C955EC5-AEF2-C840-94BF-ECDF7E721E3E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60" name="Line 140">
                    <a:extLst>
                      <a:ext uri="{FF2B5EF4-FFF2-40B4-BE49-F238E27FC236}">
                        <a16:creationId xmlns:a16="http://schemas.microsoft.com/office/drawing/2014/main" id="{6DD8161A-D076-C84B-81F0-0A52F1549D55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4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  <p:grpSp>
              <p:nvGrpSpPr>
                <p:cNvPr id="256" name="Group 141">
                  <a:extLst>
                    <a:ext uri="{FF2B5EF4-FFF2-40B4-BE49-F238E27FC236}">
                      <a16:creationId xmlns:a16="http://schemas.microsoft.com/office/drawing/2014/main" id="{C22A4CBA-7C11-AD40-BFCC-9555A0FC6E9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57" name="Line 142">
                    <a:extLst>
                      <a:ext uri="{FF2B5EF4-FFF2-40B4-BE49-F238E27FC236}">
                        <a16:creationId xmlns:a16="http://schemas.microsoft.com/office/drawing/2014/main" id="{D34B9002-AD10-5D4B-93B9-4CB7E3CFC3F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3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258" name="Line 143">
                    <a:extLst>
                      <a:ext uri="{FF2B5EF4-FFF2-40B4-BE49-F238E27FC236}">
                        <a16:creationId xmlns:a16="http://schemas.microsoft.com/office/drawing/2014/main" id="{80DF59F4-160E-D045-8986-77B568B3A67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</p:grpSp>
        <p:sp>
          <p:nvSpPr>
            <p:cNvPr id="244" name="Text Box 152">
              <a:extLst>
                <a:ext uri="{FF2B5EF4-FFF2-40B4-BE49-F238E27FC236}">
                  <a16:creationId xmlns:a16="http://schemas.microsoft.com/office/drawing/2014/main" id="{7EB75F6E-9A0B-7248-957A-DF95A2A9F9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7" y="1724"/>
              <a:ext cx="664" cy="5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="" xmlns:a14="http://schemas.microsoft.com/office/drawing/2010/main" w="19050">
                  <a:solidFill>
                    <a:schemeClr val="tx1"/>
                  </a:solidFill>
                  <a:prstDash val="sysDot"/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variable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delay</a:t>
              </a:r>
            </a:p>
          </p:txBody>
        </p:sp>
        <p:sp>
          <p:nvSpPr>
            <p:cNvPr id="245" name="Line 153">
              <a:extLst>
                <a:ext uri="{FF2B5EF4-FFF2-40B4-BE49-F238E27FC236}">
                  <a16:creationId xmlns:a16="http://schemas.microsoft.com/office/drawing/2014/main" id="{A758800A-7C03-9644-8754-5F8514AC77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2" y="1938"/>
              <a:ext cx="10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endParaRPr>
            </a:p>
          </p:txBody>
        </p:sp>
        <p:sp>
          <p:nvSpPr>
            <p:cNvPr id="246" name="Text Box 197">
              <a:extLst>
                <a:ext uri="{FF2B5EF4-FFF2-40B4-BE49-F238E27FC236}">
                  <a16:creationId xmlns:a16="http://schemas.microsoft.com/office/drawing/2014/main" id="{E2D57BCC-95D4-B846-8D60-5061813600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1" y="1196"/>
              <a:ext cx="875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client video</a:t>
              </a:r>
            </a:p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reception</a:t>
              </a:r>
            </a:p>
          </p:txBody>
        </p:sp>
      </p:grpSp>
      <p:grpSp>
        <p:nvGrpSpPr>
          <p:cNvPr id="471" name="Group 203">
            <a:extLst>
              <a:ext uri="{FF2B5EF4-FFF2-40B4-BE49-F238E27FC236}">
                <a16:creationId xmlns:a16="http://schemas.microsoft.com/office/drawing/2014/main" id="{0A5D4D99-D2D3-5145-8C99-4359533C8DB5}"/>
              </a:ext>
            </a:extLst>
          </p:cNvPr>
          <p:cNvGrpSpPr>
            <a:grpSpLocks/>
          </p:cNvGrpSpPr>
          <p:nvPr/>
        </p:nvGrpSpPr>
        <p:grpSpPr bwMode="auto">
          <a:xfrm>
            <a:off x="4582549" y="1983556"/>
            <a:ext cx="5226054" cy="3214688"/>
            <a:chOff x="1874" y="1138"/>
            <a:chExt cx="3292" cy="2025"/>
          </a:xfrm>
        </p:grpSpPr>
        <p:grpSp>
          <p:nvGrpSpPr>
            <p:cNvPr id="472" name="Group 155">
              <a:extLst>
                <a:ext uri="{FF2B5EF4-FFF2-40B4-BE49-F238E27FC236}">
                  <a16:creationId xmlns:a16="http://schemas.microsoft.com/office/drawing/2014/main" id="{07264358-3F6F-F34E-A331-1214EAB808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4" y="1138"/>
              <a:ext cx="1608" cy="1591"/>
              <a:chOff x="648" y="1147"/>
              <a:chExt cx="1608" cy="1591"/>
            </a:xfrm>
          </p:grpSpPr>
          <p:grpSp>
            <p:nvGrpSpPr>
              <p:cNvPr id="477" name="Group 156">
                <a:extLst>
                  <a:ext uri="{FF2B5EF4-FFF2-40B4-BE49-F238E27FC236}">
                    <a16:creationId xmlns:a16="http://schemas.microsoft.com/office/drawing/2014/main" id="{E2731D05-9C4A-504E-ADE0-6F211B66B53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8" y="1725"/>
                <a:ext cx="1024" cy="1013"/>
                <a:chOff x="672" y="1071"/>
                <a:chExt cx="1024" cy="1013"/>
              </a:xfrm>
            </p:grpSpPr>
            <p:grpSp>
              <p:nvGrpSpPr>
                <p:cNvPr id="493" name="Group 157">
                  <a:extLst>
                    <a:ext uri="{FF2B5EF4-FFF2-40B4-BE49-F238E27FC236}">
                      <a16:creationId xmlns:a16="http://schemas.microsoft.com/office/drawing/2014/main" id="{7FC78464-051F-134D-8FAE-FBAF0F550A8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506"/>
                  <a:ext cx="583" cy="578"/>
                  <a:chOff x="672" y="1486"/>
                  <a:chExt cx="583" cy="578"/>
                </a:xfrm>
              </p:grpSpPr>
              <p:grpSp>
                <p:nvGrpSpPr>
                  <p:cNvPr id="504" name="Group 158">
                    <a:extLst>
                      <a:ext uri="{FF2B5EF4-FFF2-40B4-BE49-F238E27FC236}">
                        <a16:creationId xmlns:a16="http://schemas.microsoft.com/office/drawing/2014/main" id="{3F92BA0B-BE53-FA46-BC59-59D252B71F8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77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512" name="Group 159">
                      <a:extLst>
                        <a:ext uri="{FF2B5EF4-FFF2-40B4-BE49-F238E27FC236}">
                          <a16:creationId xmlns:a16="http://schemas.microsoft.com/office/drawing/2014/main" id="{085B4E92-95EE-3643-A0DC-D7033658CC4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6" name="Line 160">
                        <a:extLst>
                          <a:ext uri="{FF2B5EF4-FFF2-40B4-BE49-F238E27FC236}">
                            <a16:creationId xmlns:a16="http://schemas.microsoft.com/office/drawing/2014/main" id="{4CCBADDF-3AAD-244C-84F2-955713D33B56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517" name="Line 161">
                        <a:extLst>
                          <a:ext uri="{FF2B5EF4-FFF2-40B4-BE49-F238E27FC236}">
                            <a16:creationId xmlns:a16="http://schemas.microsoft.com/office/drawing/2014/main" id="{60DD74BD-68A2-D642-9D61-2E97298246D9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</p:grpSp>
                <p:grpSp>
                  <p:nvGrpSpPr>
                    <p:cNvPr id="513" name="Group 162">
                      <a:extLst>
                        <a:ext uri="{FF2B5EF4-FFF2-40B4-BE49-F238E27FC236}">
                          <a16:creationId xmlns:a16="http://schemas.microsoft.com/office/drawing/2014/main" id="{C1989A72-D268-824D-9875-979E1F6D219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4" name="Line 163">
                        <a:extLst>
                          <a:ext uri="{FF2B5EF4-FFF2-40B4-BE49-F238E27FC236}">
                            <a16:creationId xmlns:a16="http://schemas.microsoft.com/office/drawing/2014/main" id="{E2822205-D42B-A942-A638-4E9E35216C0F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515" name="Line 164">
                        <a:extLst>
                          <a:ext uri="{FF2B5EF4-FFF2-40B4-BE49-F238E27FC236}">
                            <a16:creationId xmlns:a16="http://schemas.microsoft.com/office/drawing/2014/main" id="{CBDD1753-3892-2E48-9E57-9DF5FF1106E1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</p:grpSp>
              </p:grpSp>
              <p:grpSp>
                <p:nvGrpSpPr>
                  <p:cNvPr id="505" name="Group 165">
                    <a:extLst>
                      <a:ext uri="{FF2B5EF4-FFF2-40B4-BE49-F238E27FC236}">
                        <a16:creationId xmlns:a16="http://schemas.microsoft.com/office/drawing/2014/main" id="{E13E93F8-7EEA-CD42-AF90-CE67AC1026A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964" y="148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506" name="Group 166">
                      <a:extLst>
                        <a:ext uri="{FF2B5EF4-FFF2-40B4-BE49-F238E27FC236}">
                          <a16:creationId xmlns:a16="http://schemas.microsoft.com/office/drawing/2014/main" id="{40324903-D84E-FE42-8880-F5D6F8A53F3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0" name="Line 167">
                        <a:extLst>
                          <a:ext uri="{FF2B5EF4-FFF2-40B4-BE49-F238E27FC236}">
                            <a16:creationId xmlns:a16="http://schemas.microsoft.com/office/drawing/2014/main" id="{B3E7679D-902C-D144-A1D7-B871E1CE6ACD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511" name="Line 168">
                        <a:extLst>
                          <a:ext uri="{FF2B5EF4-FFF2-40B4-BE49-F238E27FC236}">
                            <a16:creationId xmlns:a16="http://schemas.microsoft.com/office/drawing/2014/main" id="{3CDD5500-6D60-1041-B4A6-4098D994E12F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</p:grpSp>
                <p:grpSp>
                  <p:nvGrpSpPr>
                    <p:cNvPr id="507" name="Group 169">
                      <a:extLst>
                        <a:ext uri="{FF2B5EF4-FFF2-40B4-BE49-F238E27FC236}">
                          <a16:creationId xmlns:a16="http://schemas.microsoft.com/office/drawing/2014/main" id="{9B075E85-842D-8943-A399-F54A797ECE6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08" name="Line 170">
                        <a:extLst>
                          <a:ext uri="{FF2B5EF4-FFF2-40B4-BE49-F238E27FC236}">
                            <a16:creationId xmlns:a16="http://schemas.microsoft.com/office/drawing/2014/main" id="{9D762FA7-59F0-DA45-9D27-B2CF3B8BA563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  <p:sp>
                    <p:nvSpPr>
                      <p:cNvPr id="509" name="Line 171">
                        <a:extLst>
                          <a:ext uri="{FF2B5EF4-FFF2-40B4-BE49-F238E27FC236}">
                            <a16:creationId xmlns:a16="http://schemas.microsoft.com/office/drawing/2014/main" id="{087EFDEE-BDC8-064C-88E6-C6513D297CE2}"/>
                          </a:ext>
                        </a:extLst>
                      </p:cNvPr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494" name="Group 172">
                  <a:extLst>
                    <a:ext uri="{FF2B5EF4-FFF2-40B4-BE49-F238E27FC236}">
                      <a16:creationId xmlns:a16="http://schemas.microsoft.com/office/drawing/2014/main" id="{647341C8-FCBB-8240-BABA-9DA1ABC3B5D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259" y="1217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98" name="Group 173">
                    <a:extLst>
                      <a:ext uri="{FF2B5EF4-FFF2-40B4-BE49-F238E27FC236}">
                        <a16:creationId xmlns:a16="http://schemas.microsoft.com/office/drawing/2014/main" id="{99A07B8A-25DE-DB4F-B10F-551AD575115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502" name="Line 174">
                      <a:extLst>
                        <a:ext uri="{FF2B5EF4-FFF2-40B4-BE49-F238E27FC236}">
                          <a16:creationId xmlns:a16="http://schemas.microsoft.com/office/drawing/2014/main" id="{459607AA-BBEC-A64A-A370-920FB0AA6660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503" name="Line 175">
                      <a:extLst>
                        <a:ext uri="{FF2B5EF4-FFF2-40B4-BE49-F238E27FC236}">
                          <a16:creationId xmlns:a16="http://schemas.microsoft.com/office/drawing/2014/main" id="{A9BA5078-706D-CA40-8B4F-E87C7F4DEDB2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499" name="Group 176">
                    <a:extLst>
                      <a:ext uri="{FF2B5EF4-FFF2-40B4-BE49-F238E27FC236}">
                        <a16:creationId xmlns:a16="http://schemas.microsoft.com/office/drawing/2014/main" id="{C5B29228-B2C4-104D-8F6E-77622350827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500" name="Line 177">
                      <a:extLst>
                        <a:ext uri="{FF2B5EF4-FFF2-40B4-BE49-F238E27FC236}">
                          <a16:creationId xmlns:a16="http://schemas.microsoft.com/office/drawing/2014/main" id="{AB6FB84E-6945-224D-9263-1A3379FADD9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501" name="Line 178">
                      <a:extLst>
                        <a:ext uri="{FF2B5EF4-FFF2-40B4-BE49-F238E27FC236}">
                          <a16:creationId xmlns:a16="http://schemas.microsoft.com/office/drawing/2014/main" id="{EACF4AEF-2DA0-BF4C-860B-B166C57159C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495" name="Group 179">
                  <a:extLst>
                    <a:ext uri="{FF2B5EF4-FFF2-40B4-BE49-F238E27FC236}">
                      <a16:creationId xmlns:a16="http://schemas.microsoft.com/office/drawing/2014/main" id="{B94E0988-88DB-A949-B923-553FDE2D79C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551" y="1071"/>
                  <a:ext cx="145" cy="144"/>
                  <a:chOff x="672" y="1920"/>
                  <a:chExt cx="145" cy="144"/>
                </a:xfrm>
              </p:grpSpPr>
              <p:sp>
                <p:nvSpPr>
                  <p:cNvPr id="496" name="Line 180">
                    <a:extLst>
                      <a:ext uri="{FF2B5EF4-FFF2-40B4-BE49-F238E27FC236}">
                        <a16:creationId xmlns:a16="http://schemas.microsoft.com/office/drawing/2014/main" id="{7610B0EF-3671-9B47-8937-955B079514F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  <p:sp>
                <p:nvSpPr>
                  <p:cNvPr id="497" name="Line 181">
                    <a:extLst>
                      <a:ext uri="{FF2B5EF4-FFF2-40B4-BE49-F238E27FC236}">
                        <a16:creationId xmlns:a16="http://schemas.microsoft.com/office/drawing/2014/main" id="{1BD97D86-FC68-8941-AE16-6F13A0D4BEDD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/>
                    </a:endParaRPr>
                  </a:p>
                </p:txBody>
              </p:sp>
            </p:grpSp>
          </p:grpSp>
          <p:grpSp>
            <p:nvGrpSpPr>
              <p:cNvPr id="478" name="Group 182">
                <a:extLst>
                  <a:ext uri="{FF2B5EF4-FFF2-40B4-BE49-F238E27FC236}">
                    <a16:creationId xmlns:a16="http://schemas.microsoft.com/office/drawing/2014/main" id="{91BD84F8-614F-EE49-8B30-EB628E008C6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73" y="1147"/>
                <a:ext cx="583" cy="578"/>
                <a:chOff x="672" y="1486"/>
                <a:chExt cx="583" cy="578"/>
              </a:xfrm>
            </p:grpSpPr>
            <p:grpSp>
              <p:nvGrpSpPr>
                <p:cNvPr id="479" name="Group 183">
                  <a:extLst>
                    <a:ext uri="{FF2B5EF4-FFF2-40B4-BE49-F238E27FC236}">
                      <a16:creationId xmlns:a16="http://schemas.microsoft.com/office/drawing/2014/main" id="{6B3D007C-D887-E846-ABE5-9D65BE55F5F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87" name="Group 184">
                    <a:extLst>
                      <a:ext uri="{FF2B5EF4-FFF2-40B4-BE49-F238E27FC236}">
                        <a16:creationId xmlns:a16="http://schemas.microsoft.com/office/drawing/2014/main" id="{0F4A8FB1-234D-A74B-A92E-F105987D2A8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91" name="Line 185">
                      <a:extLst>
                        <a:ext uri="{FF2B5EF4-FFF2-40B4-BE49-F238E27FC236}">
                          <a16:creationId xmlns:a16="http://schemas.microsoft.com/office/drawing/2014/main" id="{D952B360-FBAF-2741-81A1-732D48B651B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92" name="Line 186">
                      <a:extLst>
                        <a:ext uri="{FF2B5EF4-FFF2-40B4-BE49-F238E27FC236}">
                          <a16:creationId xmlns:a16="http://schemas.microsoft.com/office/drawing/2014/main" id="{AEAD8438-5EA8-234A-A2B5-555235A30D94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488" name="Group 187">
                    <a:extLst>
                      <a:ext uri="{FF2B5EF4-FFF2-40B4-BE49-F238E27FC236}">
                        <a16:creationId xmlns:a16="http://schemas.microsoft.com/office/drawing/2014/main" id="{577925E6-FFEB-3A40-9E76-8B98C0C87A0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9" name="Line 188">
                      <a:extLst>
                        <a:ext uri="{FF2B5EF4-FFF2-40B4-BE49-F238E27FC236}">
                          <a16:creationId xmlns:a16="http://schemas.microsoft.com/office/drawing/2014/main" id="{2E6E6815-69E5-D04B-9ABA-E40A83C8821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90" name="Line 189">
                      <a:extLst>
                        <a:ext uri="{FF2B5EF4-FFF2-40B4-BE49-F238E27FC236}">
                          <a16:creationId xmlns:a16="http://schemas.microsoft.com/office/drawing/2014/main" id="{8BCCFECC-5324-5845-A48C-BB1D60CCAC68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480" name="Group 190">
                  <a:extLst>
                    <a:ext uri="{FF2B5EF4-FFF2-40B4-BE49-F238E27FC236}">
                      <a16:creationId xmlns:a16="http://schemas.microsoft.com/office/drawing/2014/main" id="{61B305A6-EEB9-964C-9E04-C9D42306C3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81" name="Group 191">
                    <a:extLst>
                      <a:ext uri="{FF2B5EF4-FFF2-40B4-BE49-F238E27FC236}">
                        <a16:creationId xmlns:a16="http://schemas.microsoft.com/office/drawing/2014/main" id="{FCF6C6CD-53CA-294C-9163-FFBDA5D874D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5" name="Line 192">
                      <a:extLst>
                        <a:ext uri="{FF2B5EF4-FFF2-40B4-BE49-F238E27FC236}">
                          <a16:creationId xmlns:a16="http://schemas.microsoft.com/office/drawing/2014/main" id="{710DA281-9270-3141-831A-EF64A8D11BD1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86" name="Line 193">
                      <a:extLst>
                        <a:ext uri="{FF2B5EF4-FFF2-40B4-BE49-F238E27FC236}">
                          <a16:creationId xmlns:a16="http://schemas.microsoft.com/office/drawing/2014/main" id="{D28C55A7-2B25-F842-9E06-6A5686B46B6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  <p:grpSp>
                <p:nvGrpSpPr>
                  <p:cNvPr id="482" name="Group 194">
                    <a:extLst>
                      <a:ext uri="{FF2B5EF4-FFF2-40B4-BE49-F238E27FC236}">
                        <a16:creationId xmlns:a16="http://schemas.microsoft.com/office/drawing/2014/main" id="{DEEA721B-C219-8245-A0C0-33633AEDE75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3" name="Line 195">
                      <a:extLst>
                        <a:ext uri="{FF2B5EF4-FFF2-40B4-BE49-F238E27FC236}">
                          <a16:creationId xmlns:a16="http://schemas.microsoft.com/office/drawing/2014/main" id="{0A50F111-740E-7940-AB52-4CFF0F471D8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  <p:sp>
                  <p:nvSpPr>
                    <p:cNvPr id="484" name="Line 196">
                      <a:extLst>
                        <a:ext uri="{FF2B5EF4-FFF2-40B4-BE49-F238E27FC236}">
                          <a16:creationId xmlns:a16="http://schemas.microsoft.com/office/drawing/2014/main" id="{90766983-5BAF-F14B-8DDD-484D026ADE3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/>
                      </a:endParaRPr>
                    </a:p>
                  </p:txBody>
                </p:sp>
              </p:grpSp>
            </p:grpSp>
          </p:grpSp>
        </p:grpSp>
        <p:sp>
          <p:nvSpPr>
            <p:cNvPr id="473" name="Text Box 199">
              <a:extLst>
                <a:ext uri="{FF2B5EF4-FFF2-40B4-BE49-F238E27FC236}">
                  <a16:creationId xmlns:a16="http://schemas.microsoft.com/office/drawing/2014/main" id="{3A6E3EE9-BAAF-5B45-BD91-B018F71B86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6" y="1225"/>
              <a:ext cx="1210" cy="5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       constant bit </a:t>
              </a: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     rate video</a:t>
              </a: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 playout at client</a:t>
              </a:r>
            </a:p>
          </p:txBody>
        </p:sp>
        <p:grpSp>
          <p:nvGrpSpPr>
            <p:cNvPr id="474" name="Group 202">
              <a:extLst>
                <a:ext uri="{FF2B5EF4-FFF2-40B4-BE49-F238E27FC236}">
                  <a16:creationId xmlns:a16="http://schemas.microsoft.com/office/drawing/2014/main" id="{B198ACDA-9CD7-7242-AB89-3C394AE5E3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74" y="2756"/>
              <a:ext cx="1059" cy="407"/>
              <a:chOff x="1874" y="2756"/>
              <a:chExt cx="1059" cy="407"/>
            </a:xfrm>
          </p:grpSpPr>
          <p:sp>
            <p:nvSpPr>
              <p:cNvPr id="475" name="Text Box 144">
                <a:extLst>
                  <a:ext uri="{FF2B5EF4-FFF2-40B4-BE49-F238E27FC236}">
                    <a16:creationId xmlns:a16="http://schemas.microsoft.com/office/drawing/2014/main" id="{42AFCD94-B607-E042-AA0B-D3DA375480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4" y="2756"/>
                <a:ext cx="1059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rPr>
                  <a:t>client playout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</a:rPr>
                  <a:t>delay</a:t>
                </a:r>
              </a:p>
            </p:txBody>
          </p:sp>
          <p:sp>
            <p:nvSpPr>
              <p:cNvPr id="476" name="Line 200">
                <a:extLst>
                  <a:ext uri="{FF2B5EF4-FFF2-40B4-BE49-F238E27FC236}">
                    <a16:creationId xmlns:a16="http://schemas.microsoft.com/office/drawing/2014/main" id="{B2F37120-6CC9-8B41-A98D-BBB28D8C42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38" y="2952"/>
                <a:ext cx="905" cy="0"/>
              </a:xfrm>
              <a:prstGeom prst="line">
                <a:avLst/>
              </a:prstGeom>
              <a:noFill/>
              <a:ln w="19050">
                <a:solidFill>
                  <a:srgbClr val="010086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endParaRPr>
              </a:p>
            </p:txBody>
          </p:sp>
        </p:grpSp>
      </p:grpSp>
      <p:grpSp>
        <p:nvGrpSpPr>
          <p:cNvPr id="518" name="Group 206">
            <a:extLst>
              <a:ext uri="{FF2B5EF4-FFF2-40B4-BE49-F238E27FC236}">
                <a16:creationId xmlns:a16="http://schemas.microsoft.com/office/drawing/2014/main" id="{1D57C5D2-2C50-2F46-9BEF-96B0205E9727}"/>
              </a:ext>
            </a:extLst>
          </p:cNvPr>
          <p:cNvGrpSpPr>
            <a:grpSpLocks/>
          </p:cNvGrpSpPr>
          <p:nvPr/>
        </p:nvGrpSpPr>
        <p:grpSpPr bwMode="auto">
          <a:xfrm>
            <a:off x="6060511" y="3126165"/>
            <a:ext cx="534988" cy="923926"/>
            <a:chOff x="2822" y="1854"/>
            <a:chExt cx="337" cy="582"/>
          </a:xfrm>
        </p:grpSpPr>
        <p:sp>
          <p:nvSpPr>
            <p:cNvPr id="519" name="Line 204">
              <a:extLst>
                <a:ext uri="{FF2B5EF4-FFF2-40B4-BE49-F238E27FC236}">
                  <a16:creationId xmlns:a16="http://schemas.microsoft.com/office/drawing/2014/main" id="{2A631B38-97FE-2F4B-B874-714F6ADE13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8" y="1872"/>
              <a:ext cx="0" cy="564"/>
            </a:xfrm>
            <a:prstGeom prst="line">
              <a:avLst/>
            </a:prstGeom>
            <a:noFill/>
            <a:ln w="19050">
              <a:solidFill>
                <a:srgbClr val="0000A3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endParaRPr>
            </a:p>
          </p:txBody>
        </p:sp>
        <p:sp>
          <p:nvSpPr>
            <p:cNvPr id="520" name="Text Box 205">
              <a:extLst>
                <a:ext uri="{FF2B5EF4-FFF2-40B4-BE49-F238E27FC236}">
                  <a16:creationId xmlns:a16="http://schemas.microsoft.com/office/drawing/2014/main" id="{F78B503E-7C5A-E04D-917B-32B040F9BA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2707" y="1969"/>
              <a:ext cx="567" cy="3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buffered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</a:rPr>
                <a:t>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endParaRPr>
            </a:p>
          </p:txBody>
        </p:sp>
      </p:grpSp>
      <p:sp>
        <p:nvSpPr>
          <p:cNvPr id="521" name="Rectangle 208">
            <a:extLst>
              <a:ext uri="{FF2B5EF4-FFF2-40B4-BE49-F238E27FC236}">
                <a16:creationId xmlns:a16="http://schemas.microsoft.com/office/drawing/2014/main" id="{19B23E15-1132-3D4B-A1F4-6A0D9B2054BA}"/>
              </a:ext>
            </a:extLst>
          </p:cNvPr>
          <p:cNvSpPr txBox="1">
            <a:spLocks noChangeArrowheads="1"/>
          </p:cNvSpPr>
          <p:nvPr/>
        </p:nvSpPr>
        <p:spPr>
          <a:xfrm>
            <a:off x="1252768" y="5367320"/>
            <a:ext cx="10515599" cy="88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client-side buffering and playout delay: 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compensate for network-added delay, delay jitter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Slide Number Placeholder 2">
            <a:extLst>
              <a:ext uri="{FF2B5EF4-FFF2-40B4-BE49-F238E27FC236}">
                <a16:creationId xmlns:a16="http://schemas.microsoft.com/office/drawing/2014/main" id="{F1384BB5-FDBF-D848-A676-BE0449CF3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50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1" grpId="0" build="p" autoUpdateAnimBg="0" advAuto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multimedia: DASH</a:t>
            </a:r>
          </a:p>
        </p:txBody>
      </p:sp>
      <p:sp>
        <p:nvSpPr>
          <p:cNvPr id="80" name="Rectangle 3">
            <a:extLst>
              <a:ext uri="{FF2B5EF4-FFF2-40B4-BE49-F238E27FC236}">
                <a16:creationId xmlns:a16="http://schemas.microsoft.com/office/drawing/2014/main" id="{A86288FC-1EC1-EF4E-A6E3-F04D9EE4709E}"/>
              </a:ext>
            </a:extLst>
          </p:cNvPr>
          <p:cNvSpPr txBox="1">
            <a:spLocks noChangeArrowheads="1"/>
          </p:cNvSpPr>
          <p:nvPr/>
        </p:nvSpPr>
        <p:spPr>
          <a:xfrm>
            <a:off x="822435" y="1484670"/>
            <a:ext cx="10369274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server: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divides video file into multiple chunks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each chunk encoded at multiple different rates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 altLang="en-US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different rate encodings stored in different files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 altLang="en-US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files replicated in various CDN nodes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manifest file: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provides URLs for different chunks</a:t>
            </a:r>
          </a:p>
        </p:txBody>
      </p:sp>
      <p:grpSp>
        <p:nvGrpSpPr>
          <p:cNvPr id="56" name="Group 2">
            <a:extLst>
              <a:ext uri="{FF2B5EF4-FFF2-40B4-BE49-F238E27FC236}">
                <a16:creationId xmlns:a16="http://schemas.microsoft.com/office/drawing/2014/main" id="{232E2937-932A-8140-A56C-A78B8BFCFF64}"/>
              </a:ext>
            </a:extLst>
          </p:cNvPr>
          <p:cNvGrpSpPr>
            <a:grpSpLocks/>
          </p:cNvGrpSpPr>
          <p:nvPr/>
        </p:nvGrpSpPr>
        <p:grpSpPr bwMode="auto">
          <a:xfrm>
            <a:off x="10418918" y="2387938"/>
            <a:ext cx="1331627" cy="1083147"/>
            <a:chOff x="1842724" y="2867233"/>
            <a:chExt cx="5649912" cy="3416300"/>
          </a:xfrm>
        </p:grpSpPr>
        <p:sp>
          <p:nvSpPr>
            <p:cNvPr id="57" name="AutoShape 99">
              <a:extLst>
                <a:ext uri="{FF2B5EF4-FFF2-40B4-BE49-F238E27FC236}">
                  <a16:creationId xmlns:a16="http://schemas.microsoft.com/office/drawing/2014/main" id="{5055D5A0-B7B0-8947-9D7F-F28A31600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Rectangle 87">
              <a:extLst>
                <a:ext uri="{FF2B5EF4-FFF2-40B4-BE49-F238E27FC236}">
                  <a16:creationId xmlns:a16="http://schemas.microsoft.com/office/drawing/2014/main" id="{13B28B0D-9C67-5D40-8231-3A83B9C16D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51" name="Group 349">
            <a:extLst>
              <a:ext uri="{FF2B5EF4-FFF2-40B4-BE49-F238E27FC236}">
                <a16:creationId xmlns:a16="http://schemas.microsoft.com/office/drawing/2014/main" id="{431C7441-FEA9-E649-870D-E4A204A68EA2}"/>
              </a:ext>
            </a:extLst>
          </p:cNvPr>
          <p:cNvGrpSpPr>
            <a:grpSpLocks/>
          </p:cNvGrpSpPr>
          <p:nvPr/>
        </p:nvGrpSpPr>
        <p:grpSpPr bwMode="auto">
          <a:xfrm>
            <a:off x="10897863" y="2829271"/>
            <a:ext cx="427844" cy="454118"/>
            <a:chOff x="4437" y="1472"/>
            <a:chExt cx="427" cy="418"/>
          </a:xfrm>
        </p:grpSpPr>
        <p:sp>
          <p:nvSpPr>
            <p:cNvPr id="152" name="Rectangle 350">
              <a:extLst>
                <a:ext uri="{FF2B5EF4-FFF2-40B4-BE49-F238E27FC236}">
                  <a16:creationId xmlns:a16="http://schemas.microsoft.com/office/drawing/2014/main" id="{5CB65625-7D77-2D48-9EBF-E0DD7EB55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53" name="Rectangle 351">
              <a:extLst>
                <a:ext uri="{FF2B5EF4-FFF2-40B4-BE49-F238E27FC236}">
                  <a16:creationId xmlns:a16="http://schemas.microsoft.com/office/drawing/2014/main" id="{9179FB7F-3949-174E-9E9E-A161E0EF4A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54" name="Rectangle 352">
              <a:extLst>
                <a:ext uri="{FF2B5EF4-FFF2-40B4-BE49-F238E27FC236}">
                  <a16:creationId xmlns:a16="http://schemas.microsoft.com/office/drawing/2014/main" id="{7E315010-D1DB-594B-B06F-DFFAAC621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55" name="Rectangle 353">
              <a:extLst>
                <a:ext uri="{FF2B5EF4-FFF2-40B4-BE49-F238E27FC236}">
                  <a16:creationId xmlns:a16="http://schemas.microsoft.com/office/drawing/2014/main" id="{03963D0C-B78F-CD4C-82A8-1D695049C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</p:grpSp>
      <p:sp>
        <p:nvSpPr>
          <p:cNvPr id="156" name="Freeform 1287">
            <a:extLst>
              <a:ext uri="{FF2B5EF4-FFF2-40B4-BE49-F238E27FC236}">
                <a16:creationId xmlns:a16="http://schemas.microsoft.com/office/drawing/2014/main" id="{77B492B9-F4A6-AA4F-886C-26D56EDFBA9C}"/>
              </a:ext>
            </a:extLst>
          </p:cNvPr>
          <p:cNvSpPr>
            <a:spLocks/>
          </p:cNvSpPr>
          <p:nvPr/>
        </p:nvSpPr>
        <p:spPr bwMode="auto">
          <a:xfrm>
            <a:off x="8707673" y="2598154"/>
            <a:ext cx="1464890" cy="840879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7" name="Straight Connector 45">
            <a:extLst>
              <a:ext uri="{FF2B5EF4-FFF2-40B4-BE49-F238E27FC236}">
                <a16:creationId xmlns:a16="http://schemas.microsoft.com/office/drawing/2014/main" id="{EF812D6A-3887-5D48-A2A7-90D0F185855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593059" y="3030964"/>
            <a:ext cx="2202124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8" name="TextBox 64">
            <a:extLst>
              <a:ext uri="{FF2B5EF4-FFF2-40B4-BE49-F238E27FC236}">
                <a16:creationId xmlns:a16="http://schemas.microsoft.com/office/drawing/2014/main" id="{47349889-E81A-C242-9729-98BDB7A6D2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44758" y="3478691"/>
            <a:ext cx="483955" cy="252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37" name="Freeform 236">
            <a:extLst>
              <a:ext uri="{FF2B5EF4-FFF2-40B4-BE49-F238E27FC236}">
                <a16:creationId xmlns:a16="http://schemas.microsoft.com/office/drawing/2014/main" id="{0AB0D303-D269-7F44-8600-794F5467067C}"/>
              </a:ext>
            </a:extLst>
          </p:cNvPr>
          <p:cNvSpPr/>
          <p:nvPr/>
        </p:nvSpPr>
        <p:spPr>
          <a:xfrm>
            <a:off x="9433447" y="2723465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Freeform 237">
            <a:extLst>
              <a:ext uri="{FF2B5EF4-FFF2-40B4-BE49-F238E27FC236}">
                <a16:creationId xmlns:a16="http://schemas.microsoft.com/office/drawing/2014/main" id="{7CE77C4C-F0D2-6344-8886-D4BFC98A935F}"/>
              </a:ext>
            </a:extLst>
          </p:cNvPr>
          <p:cNvSpPr/>
          <p:nvPr/>
        </p:nvSpPr>
        <p:spPr>
          <a:xfrm flipV="1">
            <a:off x="9441126" y="3152158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0D8A0B99-F17E-9048-89FF-C5E63CBAF4A2}"/>
              </a:ext>
            </a:extLst>
          </p:cNvPr>
          <p:cNvGrpSpPr/>
          <p:nvPr/>
        </p:nvGrpSpPr>
        <p:grpSpPr>
          <a:xfrm>
            <a:off x="10236017" y="2762935"/>
            <a:ext cx="351378" cy="523220"/>
            <a:chOff x="10485997" y="1295948"/>
            <a:chExt cx="351378" cy="523220"/>
          </a:xfrm>
        </p:grpSpPr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336856DC-DFE0-7C40-ABCD-4AD555F9A214}"/>
                </a:ext>
              </a:extLst>
            </p:cNvPr>
            <p:cNvSpPr/>
            <p:nvPr/>
          </p:nvSpPr>
          <p:spPr>
            <a:xfrm>
              <a:off x="10492576" y="1381467"/>
              <a:ext cx="342078" cy="34207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F96EFC4C-7C92-AA47-8E56-845F6C38BF12}"/>
                </a:ext>
              </a:extLst>
            </p:cNvPr>
            <p:cNvSpPr txBox="1"/>
            <p:nvPr/>
          </p:nvSpPr>
          <p:spPr>
            <a:xfrm>
              <a:off x="10485997" y="1295948"/>
              <a:ext cx="3513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CD0000"/>
                  </a:solidFill>
                </a:rPr>
                <a:t>?</a:t>
              </a:r>
            </a:p>
          </p:txBody>
        </p:sp>
      </p:grpSp>
      <p:sp>
        <p:nvSpPr>
          <p:cNvPr id="243" name="Rectangle 3">
            <a:extLst>
              <a:ext uri="{FF2B5EF4-FFF2-40B4-BE49-F238E27FC236}">
                <a16:creationId xmlns:a16="http://schemas.microsoft.com/office/drawing/2014/main" id="{09884CFC-62B5-6946-85A6-0910ED9BC848}"/>
              </a:ext>
            </a:extLst>
          </p:cNvPr>
          <p:cNvSpPr txBox="1">
            <a:spLocks noChangeArrowheads="1"/>
          </p:cNvSpPr>
          <p:nvPr/>
        </p:nvSpPr>
        <p:spPr>
          <a:xfrm>
            <a:off x="857469" y="4086563"/>
            <a:ext cx="10369274" cy="2566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sz="2800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client: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periodically estimates server-to-client bandwidth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consulting manifest, requests one chunk at a time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chooses maximum coding rate sustainable given current bandwidth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can choose different coding rates at different points in time (depending on available bandwidth at time), and from different servers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516C6FF-6A10-6041-9BDF-81CF75A59CA8}"/>
              </a:ext>
            </a:extLst>
          </p:cNvPr>
          <p:cNvGrpSpPr/>
          <p:nvPr/>
        </p:nvGrpSpPr>
        <p:grpSpPr>
          <a:xfrm>
            <a:off x="7793102" y="2318615"/>
            <a:ext cx="943482" cy="1132486"/>
            <a:chOff x="7698509" y="2176725"/>
            <a:chExt cx="943482" cy="1132486"/>
          </a:xfrm>
        </p:grpSpPr>
        <p:grpSp>
          <p:nvGrpSpPr>
            <p:cNvPr id="60" name="Group 249">
              <a:extLst>
                <a:ext uri="{FF2B5EF4-FFF2-40B4-BE49-F238E27FC236}">
                  <a16:creationId xmlns:a16="http://schemas.microsoft.com/office/drawing/2014/main" id="{48BBCEB5-A9FB-2642-93D9-9545FFA86D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58261" y="2771439"/>
              <a:ext cx="269531" cy="537772"/>
              <a:chOff x="4140" y="429"/>
              <a:chExt cx="1425" cy="2396"/>
            </a:xfrm>
          </p:grpSpPr>
          <p:sp>
            <p:nvSpPr>
              <p:cNvPr id="66" name="Freeform 250">
                <a:extLst>
                  <a:ext uri="{FF2B5EF4-FFF2-40B4-BE49-F238E27FC236}">
                    <a16:creationId xmlns:a16="http://schemas.microsoft.com/office/drawing/2014/main" id="{E5578A76-629A-7C4E-929B-B31E9800D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251">
                <a:extLst>
                  <a:ext uri="{FF2B5EF4-FFF2-40B4-BE49-F238E27FC236}">
                    <a16:creationId xmlns:a16="http://schemas.microsoft.com/office/drawing/2014/main" id="{1A5867E7-D752-BB44-9E06-DF75CD8E94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49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68" name="Freeform 252">
                <a:extLst>
                  <a:ext uri="{FF2B5EF4-FFF2-40B4-BE49-F238E27FC236}">
                    <a16:creationId xmlns:a16="http://schemas.microsoft.com/office/drawing/2014/main" id="{18A99A20-76B3-D94B-BCB7-5A84A51A3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 253">
                <a:extLst>
                  <a:ext uri="{FF2B5EF4-FFF2-40B4-BE49-F238E27FC236}">
                    <a16:creationId xmlns:a16="http://schemas.microsoft.com/office/drawing/2014/main" id="{A9BB3F94-5FEF-EF4E-97B6-7F746CE25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254">
                <a:extLst>
                  <a:ext uri="{FF2B5EF4-FFF2-40B4-BE49-F238E27FC236}">
                    <a16:creationId xmlns:a16="http://schemas.microsoft.com/office/drawing/2014/main" id="{24798097-207A-DE46-ABC7-D6731BD90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71" name="Group 255">
                <a:extLst>
                  <a:ext uri="{FF2B5EF4-FFF2-40B4-BE49-F238E27FC236}">
                    <a16:creationId xmlns:a16="http://schemas.microsoft.com/office/drawing/2014/main" id="{CE875205-8C0D-754E-8E36-32A41C82095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9" name="AutoShape 256">
                  <a:extLst>
                    <a:ext uri="{FF2B5EF4-FFF2-40B4-BE49-F238E27FC236}">
                      <a16:creationId xmlns:a16="http://schemas.microsoft.com/office/drawing/2014/main" id="{7F68C377-96A4-A844-B707-FF5A78DCF3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7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150" name="AutoShape 257">
                  <a:extLst>
                    <a:ext uri="{FF2B5EF4-FFF2-40B4-BE49-F238E27FC236}">
                      <a16:creationId xmlns:a16="http://schemas.microsoft.com/office/drawing/2014/main" id="{FBBE8A7F-E64A-EE41-B2D4-AD4E2707D8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0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72" name="Rectangle 258">
                <a:extLst>
                  <a:ext uri="{FF2B5EF4-FFF2-40B4-BE49-F238E27FC236}">
                    <a16:creationId xmlns:a16="http://schemas.microsoft.com/office/drawing/2014/main" id="{B39571E5-0FFF-0740-AC4C-800173B23E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20"/>
                <a:ext cx="593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73" name="Group 259">
                <a:extLst>
                  <a:ext uri="{FF2B5EF4-FFF2-40B4-BE49-F238E27FC236}">
                    <a16:creationId xmlns:a16="http://schemas.microsoft.com/office/drawing/2014/main" id="{2FFD7F69-CFA4-8345-9CDD-4D7CBE793A1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7" name="AutoShape 260">
                  <a:extLst>
                    <a:ext uri="{FF2B5EF4-FFF2-40B4-BE49-F238E27FC236}">
                      <a16:creationId xmlns:a16="http://schemas.microsoft.com/office/drawing/2014/main" id="{C18E76AE-324F-1844-AB10-870723FC048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2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148" name="AutoShape 261">
                  <a:extLst>
                    <a:ext uri="{FF2B5EF4-FFF2-40B4-BE49-F238E27FC236}">
                      <a16:creationId xmlns:a16="http://schemas.microsoft.com/office/drawing/2014/main" id="{309A2001-6A30-874B-9EF6-99E9B7DA9C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74" name="Rectangle 262">
                <a:extLst>
                  <a:ext uri="{FF2B5EF4-FFF2-40B4-BE49-F238E27FC236}">
                    <a16:creationId xmlns:a16="http://schemas.microsoft.com/office/drawing/2014/main" id="{DA8F8E62-F74D-494C-98D4-A4DCC518E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9" y="1358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75" name="Rectangle 263">
                <a:extLst>
                  <a:ext uri="{FF2B5EF4-FFF2-40B4-BE49-F238E27FC236}">
                    <a16:creationId xmlns:a16="http://schemas.microsoft.com/office/drawing/2014/main" id="{5C72FC81-4509-194D-B382-46B04D9F2A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654"/>
                <a:ext cx="599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76" name="Group 264">
                <a:extLst>
                  <a:ext uri="{FF2B5EF4-FFF2-40B4-BE49-F238E27FC236}">
                    <a16:creationId xmlns:a16="http://schemas.microsoft.com/office/drawing/2014/main" id="{C74557B3-5043-3E4E-950A-F0F9B84E663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45" name="AutoShape 265">
                  <a:extLst>
                    <a:ext uri="{FF2B5EF4-FFF2-40B4-BE49-F238E27FC236}">
                      <a16:creationId xmlns:a16="http://schemas.microsoft.com/office/drawing/2014/main" id="{638031EB-99B8-7647-9188-5101A28F30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1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146" name="AutoShape 266">
                  <a:extLst>
                    <a:ext uri="{FF2B5EF4-FFF2-40B4-BE49-F238E27FC236}">
                      <a16:creationId xmlns:a16="http://schemas.microsoft.com/office/drawing/2014/main" id="{6C8E38B1-9F86-7548-BE82-A1907EA557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93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77" name="Freeform 267">
                <a:extLst>
                  <a:ext uri="{FF2B5EF4-FFF2-40B4-BE49-F238E27FC236}">
                    <a16:creationId xmlns:a16="http://schemas.microsoft.com/office/drawing/2014/main" id="{780D28F1-F039-7B47-895F-6AF623B75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78" name="Group 268">
                <a:extLst>
                  <a:ext uri="{FF2B5EF4-FFF2-40B4-BE49-F238E27FC236}">
                    <a16:creationId xmlns:a16="http://schemas.microsoft.com/office/drawing/2014/main" id="{F8BA803E-E6FA-BE47-9114-B130D8F91D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43" name="AutoShape 269">
                  <a:extLst>
                    <a:ext uri="{FF2B5EF4-FFF2-40B4-BE49-F238E27FC236}">
                      <a16:creationId xmlns:a16="http://schemas.microsoft.com/office/drawing/2014/main" id="{202CDBC5-C1C3-7647-A70B-88D7C320E4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70"/>
                  <a:ext cx="726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144" name="AutoShape 270">
                  <a:extLst>
                    <a:ext uri="{FF2B5EF4-FFF2-40B4-BE49-F238E27FC236}">
                      <a16:creationId xmlns:a16="http://schemas.microsoft.com/office/drawing/2014/main" id="{C81F10F8-CB38-2F43-AFB2-47C4286EF9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79" name="Rectangle 271">
                <a:extLst>
                  <a:ext uri="{FF2B5EF4-FFF2-40B4-BE49-F238E27FC236}">
                    <a16:creationId xmlns:a16="http://schemas.microsoft.com/office/drawing/2014/main" id="{EDACD190-8FE2-1D43-8E66-2413877FD7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2" y="429"/>
                <a:ext cx="64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81" name="Freeform 272">
                <a:extLst>
                  <a:ext uri="{FF2B5EF4-FFF2-40B4-BE49-F238E27FC236}">
                    <a16:creationId xmlns:a16="http://schemas.microsoft.com/office/drawing/2014/main" id="{1A163E29-D6C7-7149-AC1F-F9DD28AFE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273">
                <a:extLst>
                  <a:ext uri="{FF2B5EF4-FFF2-40B4-BE49-F238E27FC236}">
                    <a16:creationId xmlns:a16="http://schemas.microsoft.com/office/drawing/2014/main" id="{9F00C2F4-495D-D44E-A0E9-93BDB71EDD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Oval 274">
                <a:extLst>
                  <a:ext uri="{FF2B5EF4-FFF2-40B4-BE49-F238E27FC236}">
                    <a16:creationId xmlns:a16="http://schemas.microsoft.com/office/drawing/2014/main" id="{63E29C64-9071-864D-A246-CEF64DEC6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7" y="2612"/>
                <a:ext cx="48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36" name="Freeform 275">
                <a:extLst>
                  <a:ext uri="{FF2B5EF4-FFF2-40B4-BE49-F238E27FC236}">
                    <a16:creationId xmlns:a16="http://schemas.microsoft.com/office/drawing/2014/main" id="{AE0F6E86-0B66-474A-9DCD-C4FF6FA7C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AutoShape 276">
                <a:extLst>
                  <a:ext uri="{FF2B5EF4-FFF2-40B4-BE49-F238E27FC236}">
                    <a16:creationId xmlns:a16="http://schemas.microsoft.com/office/drawing/2014/main" id="{8148CE10-81F6-BD49-A93D-108A1FC717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80"/>
                <a:ext cx="1203" cy="145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38" name="AutoShape 277">
                <a:extLst>
                  <a:ext uri="{FF2B5EF4-FFF2-40B4-BE49-F238E27FC236}">
                    <a16:creationId xmlns:a16="http://schemas.microsoft.com/office/drawing/2014/main" id="{144C2386-07EE-4248-9378-FB93C0BC26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5" cy="8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39" name="Oval 278">
                <a:extLst>
                  <a:ext uri="{FF2B5EF4-FFF2-40B4-BE49-F238E27FC236}">
                    <a16:creationId xmlns:a16="http://schemas.microsoft.com/office/drawing/2014/main" id="{C1C2D615-BCC4-9E46-B273-E1A3E55E87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0"/>
                <a:ext cx="159" cy="145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40" name="Oval 279">
                <a:extLst>
                  <a:ext uri="{FF2B5EF4-FFF2-40B4-BE49-F238E27FC236}">
                    <a16:creationId xmlns:a16="http://schemas.microsoft.com/office/drawing/2014/main" id="{4A43430F-8E17-BA4B-813F-6DF5E3A63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4" y="2385"/>
                <a:ext cx="164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41" name="Oval 280">
                <a:extLst>
                  <a:ext uri="{FF2B5EF4-FFF2-40B4-BE49-F238E27FC236}">
                    <a16:creationId xmlns:a16="http://schemas.microsoft.com/office/drawing/2014/main" id="{12175F4A-4FB0-4A4F-9F1C-7C8E926B9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4" y="2380"/>
                <a:ext cx="154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42" name="Rectangle 281">
                <a:extLst>
                  <a:ext uri="{FF2B5EF4-FFF2-40B4-BE49-F238E27FC236}">
                    <a16:creationId xmlns:a16="http://schemas.microsoft.com/office/drawing/2014/main" id="{B0AA16F8-71B6-5C4F-B10F-9DC3BFE49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8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AD7A477-6AB3-2C42-9267-D8E16A70DFDF}"/>
                </a:ext>
              </a:extLst>
            </p:cNvPr>
            <p:cNvGrpSpPr/>
            <p:nvPr/>
          </p:nvGrpSpPr>
          <p:grpSpPr>
            <a:xfrm>
              <a:off x="7698509" y="2176725"/>
              <a:ext cx="943482" cy="604263"/>
              <a:chOff x="7698509" y="2176725"/>
              <a:chExt cx="943482" cy="604263"/>
            </a:xfrm>
          </p:grpSpPr>
          <p:pic>
            <p:nvPicPr>
              <p:cNvPr id="249" name="Picture 248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179D818A-2B1C-B844-BCFA-131C83CB19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4691" y="2449197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3" name="Picture 2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CEE00619-23BD-AF41-9096-830564C963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8509" y="2518469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50" name="Picture 249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903AF558-8324-7947-B3E2-642401604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69382" y="2176725"/>
                <a:ext cx="772609" cy="262519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FB37DE4-F93F-BF4D-858B-032ED6AC2D05}"/>
                  </a:ext>
                </a:extLst>
              </p:cNvPr>
              <p:cNvSpPr txBox="1"/>
              <p:nvPr/>
            </p:nvSpPr>
            <p:spPr>
              <a:xfrm>
                <a:off x="8026400" y="2202874"/>
                <a:ext cx="3577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...</a:t>
                </a:r>
              </a:p>
            </p:txBody>
          </p:sp>
        </p:grpSp>
      </p:grpSp>
      <p:grpSp>
        <p:nvGrpSpPr>
          <p:cNvPr id="252" name="Group 249">
            <a:extLst>
              <a:ext uri="{FF2B5EF4-FFF2-40B4-BE49-F238E27FC236}">
                <a16:creationId xmlns:a16="http://schemas.microsoft.com/office/drawing/2014/main" id="{A89F02D6-6C82-594A-B7A0-3D3408E14DAC}"/>
              </a:ext>
            </a:extLst>
          </p:cNvPr>
          <p:cNvGrpSpPr>
            <a:grpSpLocks/>
          </p:cNvGrpSpPr>
          <p:nvPr/>
        </p:nvGrpSpPr>
        <p:grpSpPr bwMode="auto">
          <a:xfrm>
            <a:off x="9125221" y="2229519"/>
            <a:ext cx="269531" cy="537772"/>
            <a:chOff x="4140" y="429"/>
            <a:chExt cx="1425" cy="2396"/>
          </a:xfrm>
        </p:grpSpPr>
        <p:sp>
          <p:nvSpPr>
            <p:cNvPr id="258" name="Freeform 250">
              <a:extLst>
                <a:ext uri="{FF2B5EF4-FFF2-40B4-BE49-F238E27FC236}">
                  <a16:creationId xmlns:a16="http://schemas.microsoft.com/office/drawing/2014/main" id="{2A5F5A5F-CA74-2C48-B238-96383BA10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9" name="Rectangle 251">
              <a:extLst>
                <a:ext uri="{FF2B5EF4-FFF2-40B4-BE49-F238E27FC236}">
                  <a16:creationId xmlns:a16="http://schemas.microsoft.com/office/drawing/2014/main" id="{ED9D43A5-B7CD-7742-8BDE-5588C54ACE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60" name="Freeform 252">
              <a:extLst>
                <a:ext uri="{FF2B5EF4-FFF2-40B4-BE49-F238E27FC236}">
                  <a16:creationId xmlns:a16="http://schemas.microsoft.com/office/drawing/2014/main" id="{3AD39C54-8D14-1845-BC9A-1AA88847D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1" name="Freeform 253">
              <a:extLst>
                <a:ext uri="{FF2B5EF4-FFF2-40B4-BE49-F238E27FC236}">
                  <a16:creationId xmlns:a16="http://schemas.microsoft.com/office/drawing/2014/main" id="{3BEC0265-5D1F-AD4E-B4C9-262D929E5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2" name="Rectangle 254">
              <a:extLst>
                <a:ext uri="{FF2B5EF4-FFF2-40B4-BE49-F238E27FC236}">
                  <a16:creationId xmlns:a16="http://schemas.microsoft.com/office/drawing/2014/main" id="{88BB4285-A16A-E64E-B350-17798B065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63" name="Group 255">
              <a:extLst>
                <a:ext uri="{FF2B5EF4-FFF2-40B4-BE49-F238E27FC236}">
                  <a16:creationId xmlns:a16="http://schemas.microsoft.com/office/drawing/2014/main" id="{D8E0ECAD-4EDB-5B49-88FA-A014D370E8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88" name="AutoShape 256">
                <a:extLst>
                  <a:ext uri="{FF2B5EF4-FFF2-40B4-BE49-F238E27FC236}">
                    <a16:creationId xmlns:a16="http://schemas.microsoft.com/office/drawing/2014/main" id="{C7661007-6272-D14B-93D3-1A8E8B3789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89" name="AutoShape 257">
                <a:extLst>
                  <a:ext uri="{FF2B5EF4-FFF2-40B4-BE49-F238E27FC236}">
                    <a16:creationId xmlns:a16="http://schemas.microsoft.com/office/drawing/2014/main" id="{129D44D1-24EB-7647-852C-E356E34B2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64" name="Rectangle 258">
              <a:extLst>
                <a:ext uri="{FF2B5EF4-FFF2-40B4-BE49-F238E27FC236}">
                  <a16:creationId xmlns:a16="http://schemas.microsoft.com/office/drawing/2014/main" id="{18ABC360-93DD-C248-B4EC-9E7C1F65E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65" name="Group 259">
              <a:extLst>
                <a:ext uri="{FF2B5EF4-FFF2-40B4-BE49-F238E27FC236}">
                  <a16:creationId xmlns:a16="http://schemas.microsoft.com/office/drawing/2014/main" id="{AA09D66D-0A9E-1742-9C64-DDD26D042A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86" name="AutoShape 260">
                <a:extLst>
                  <a:ext uri="{FF2B5EF4-FFF2-40B4-BE49-F238E27FC236}">
                    <a16:creationId xmlns:a16="http://schemas.microsoft.com/office/drawing/2014/main" id="{DD323D01-7023-4043-8747-420E70DE23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87" name="AutoShape 261">
                <a:extLst>
                  <a:ext uri="{FF2B5EF4-FFF2-40B4-BE49-F238E27FC236}">
                    <a16:creationId xmlns:a16="http://schemas.microsoft.com/office/drawing/2014/main" id="{969AE534-7E50-BC47-893B-5554C3548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66" name="Rectangle 262">
              <a:extLst>
                <a:ext uri="{FF2B5EF4-FFF2-40B4-BE49-F238E27FC236}">
                  <a16:creationId xmlns:a16="http://schemas.microsoft.com/office/drawing/2014/main" id="{D171AE86-5E08-4E45-81FD-D1D77951BA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67" name="Rectangle 263">
              <a:extLst>
                <a:ext uri="{FF2B5EF4-FFF2-40B4-BE49-F238E27FC236}">
                  <a16:creationId xmlns:a16="http://schemas.microsoft.com/office/drawing/2014/main" id="{E23D40B4-371D-E348-AD2E-AC8C7848B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68" name="Group 264">
              <a:extLst>
                <a:ext uri="{FF2B5EF4-FFF2-40B4-BE49-F238E27FC236}">
                  <a16:creationId xmlns:a16="http://schemas.microsoft.com/office/drawing/2014/main" id="{F616AF06-4DCF-E74C-A765-FA42B5D519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84" name="AutoShape 265">
                <a:extLst>
                  <a:ext uri="{FF2B5EF4-FFF2-40B4-BE49-F238E27FC236}">
                    <a16:creationId xmlns:a16="http://schemas.microsoft.com/office/drawing/2014/main" id="{E730B0EA-031A-2A4C-B21D-F22BDB28DC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85" name="AutoShape 266">
                <a:extLst>
                  <a:ext uri="{FF2B5EF4-FFF2-40B4-BE49-F238E27FC236}">
                    <a16:creationId xmlns:a16="http://schemas.microsoft.com/office/drawing/2014/main" id="{8D577AF1-C05E-4047-B207-BF9AA35810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69" name="Freeform 267">
              <a:extLst>
                <a:ext uri="{FF2B5EF4-FFF2-40B4-BE49-F238E27FC236}">
                  <a16:creationId xmlns:a16="http://schemas.microsoft.com/office/drawing/2014/main" id="{B13399E7-EC56-2B45-BD82-759FDD567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0" name="Group 268">
              <a:extLst>
                <a:ext uri="{FF2B5EF4-FFF2-40B4-BE49-F238E27FC236}">
                  <a16:creationId xmlns:a16="http://schemas.microsoft.com/office/drawing/2014/main" id="{B1E96D1F-996D-EC43-ACC2-DB0E7005CE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82" name="AutoShape 269">
                <a:extLst>
                  <a:ext uri="{FF2B5EF4-FFF2-40B4-BE49-F238E27FC236}">
                    <a16:creationId xmlns:a16="http://schemas.microsoft.com/office/drawing/2014/main" id="{2E28CDE4-0437-274C-80BB-8FA5534E1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83" name="AutoShape 270">
                <a:extLst>
                  <a:ext uri="{FF2B5EF4-FFF2-40B4-BE49-F238E27FC236}">
                    <a16:creationId xmlns:a16="http://schemas.microsoft.com/office/drawing/2014/main" id="{DEC3B476-0F10-D246-B2B3-D0797C095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71" name="Rectangle 271">
              <a:extLst>
                <a:ext uri="{FF2B5EF4-FFF2-40B4-BE49-F238E27FC236}">
                  <a16:creationId xmlns:a16="http://schemas.microsoft.com/office/drawing/2014/main" id="{E4BE5CAD-E1F3-8040-B728-06430DD8DA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72" name="Freeform 272">
              <a:extLst>
                <a:ext uri="{FF2B5EF4-FFF2-40B4-BE49-F238E27FC236}">
                  <a16:creationId xmlns:a16="http://schemas.microsoft.com/office/drawing/2014/main" id="{0D612219-E0A6-5E48-BE37-0AB8683A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Freeform 273">
              <a:extLst>
                <a:ext uri="{FF2B5EF4-FFF2-40B4-BE49-F238E27FC236}">
                  <a16:creationId xmlns:a16="http://schemas.microsoft.com/office/drawing/2014/main" id="{FB565EED-81C8-6448-A1A8-C18F5CEC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4" name="Oval 274">
              <a:extLst>
                <a:ext uri="{FF2B5EF4-FFF2-40B4-BE49-F238E27FC236}">
                  <a16:creationId xmlns:a16="http://schemas.microsoft.com/office/drawing/2014/main" id="{70396F71-C766-E949-8058-DD4F4DC47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75" name="Freeform 275">
              <a:extLst>
                <a:ext uri="{FF2B5EF4-FFF2-40B4-BE49-F238E27FC236}">
                  <a16:creationId xmlns:a16="http://schemas.microsoft.com/office/drawing/2014/main" id="{C62D9E0C-906D-F441-BB9B-3F014BFC9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6" name="AutoShape 276">
              <a:extLst>
                <a:ext uri="{FF2B5EF4-FFF2-40B4-BE49-F238E27FC236}">
                  <a16:creationId xmlns:a16="http://schemas.microsoft.com/office/drawing/2014/main" id="{3003A08D-701B-5240-AA13-660F42DD6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77" name="AutoShape 277">
              <a:extLst>
                <a:ext uri="{FF2B5EF4-FFF2-40B4-BE49-F238E27FC236}">
                  <a16:creationId xmlns:a16="http://schemas.microsoft.com/office/drawing/2014/main" id="{BE2E45A7-0AFF-F044-9954-10BBB7894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78" name="Oval 278">
              <a:extLst>
                <a:ext uri="{FF2B5EF4-FFF2-40B4-BE49-F238E27FC236}">
                  <a16:creationId xmlns:a16="http://schemas.microsoft.com/office/drawing/2014/main" id="{C02FA687-8F28-5D4A-9B7F-3F939AE6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79" name="Oval 279">
              <a:extLst>
                <a:ext uri="{FF2B5EF4-FFF2-40B4-BE49-F238E27FC236}">
                  <a16:creationId xmlns:a16="http://schemas.microsoft.com/office/drawing/2014/main" id="{D020FD97-2535-C040-8622-7DCE5ED7E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80" name="Oval 280">
              <a:extLst>
                <a:ext uri="{FF2B5EF4-FFF2-40B4-BE49-F238E27FC236}">
                  <a16:creationId xmlns:a16="http://schemas.microsoft.com/office/drawing/2014/main" id="{3E62DEBE-6713-D746-8ED5-0A3E029F2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81" name="Rectangle 281">
              <a:extLst>
                <a:ext uri="{FF2B5EF4-FFF2-40B4-BE49-F238E27FC236}">
                  <a16:creationId xmlns:a16="http://schemas.microsoft.com/office/drawing/2014/main" id="{00BF8073-EC7B-494A-9B2D-44BA5C8A6A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0727D384-4865-F649-8022-A70BDEA61991}"/>
              </a:ext>
            </a:extLst>
          </p:cNvPr>
          <p:cNvGrpSpPr/>
          <p:nvPr/>
        </p:nvGrpSpPr>
        <p:grpSpPr>
          <a:xfrm>
            <a:off x="9411855" y="1981647"/>
            <a:ext cx="943482" cy="604263"/>
            <a:chOff x="7698509" y="2176725"/>
            <a:chExt cx="943482" cy="604263"/>
          </a:xfrm>
        </p:grpSpPr>
        <p:pic>
          <p:nvPicPr>
            <p:cNvPr id="254" name="Picture 253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B5579205-01C8-6A49-9DED-99860B02C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255" name="Picture 254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184B3F69-F926-6546-9D6A-BA038A1C1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256" name="Picture 255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7352044F-0D1B-AF42-8027-0DAEC34F5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61D0B0CD-74A4-9D4E-8126-17D0B51AC7D2}"/>
                </a:ext>
              </a:extLst>
            </p:cNvPr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</p:grpSp>
      <p:grpSp>
        <p:nvGrpSpPr>
          <p:cNvPr id="291" name="Group 249">
            <a:extLst>
              <a:ext uri="{FF2B5EF4-FFF2-40B4-BE49-F238E27FC236}">
                <a16:creationId xmlns:a16="http://schemas.microsoft.com/office/drawing/2014/main" id="{6A418EC6-3D97-7D4C-9E28-E68BC18837FC}"/>
              </a:ext>
            </a:extLst>
          </p:cNvPr>
          <p:cNvGrpSpPr>
            <a:grpSpLocks/>
          </p:cNvGrpSpPr>
          <p:nvPr/>
        </p:nvGrpSpPr>
        <p:grpSpPr bwMode="auto">
          <a:xfrm>
            <a:off x="9119966" y="3154428"/>
            <a:ext cx="269531" cy="537772"/>
            <a:chOff x="4140" y="429"/>
            <a:chExt cx="1425" cy="2396"/>
          </a:xfrm>
        </p:grpSpPr>
        <p:sp>
          <p:nvSpPr>
            <p:cNvPr id="297" name="Freeform 250">
              <a:extLst>
                <a:ext uri="{FF2B5EF4-FFF2-40B4-BE49-F238E27FC236}">
                  <a16:creationId xmlns:a16="http://schemas.microsoft.com/office/drawing/2014/main" id="{F63A0FFC-0FE6-BC49-8194-47CB0B3FD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8" name="Rectangle 251">
              <a:extLst>
                <a:ext uri="{FF2B5EF4-FFF2-40B4-BE49-F238E27FC236}">
                  <a16:creationId xmlns:a16="http://schemas.microsoft.com/office/drawing/2014/main" id="{7DA0250F-F115-0E4B-9CB5-A1EF70E21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99" name="Freeform 252">
              <a:extLst>
                <a:ext uri="{FF2B5EF4-FFF2-40B4-BE49-F238E27FC236}">
                  <a16:creationId xmlns:a16="http://schemas.microsoft.com/office/drawing/2014/main" id="{FD6484A9-C98E-B842-9F6E-08318527E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0" name="Freeform 253">
              <a:extLst>
                <a:ext uri="{FF2B5EF4-FFF2-40B4-BE49-F238E27FC236}">
                  <a16:creationId xmlns:a16="http://schemas.microsoft.com/office/drawing/2014/main" id="{703D94AE-F6AA-1543-B0D5-284FD9693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Rectangle 254">
              <a:extLst>
                <a:ext uri="{FF2B5EF4-FFF2-40B4-BE49-F238E27FC236}">
                  <a16:creationId xmlns:a16="http://schemas.microsoft.com/office/drawing/2014/main" id="{FEEEF9BC-9945-6B4C-9083-14805BAD7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02" name="Group 255">
              <a:extLst>
                <a:ext uri="{FF2B5EF4-FFF2-40B4-BE49-F238E27FC236}">
                  <a16:creationId xmlns:a16="http://schemas.microsoft.com/office/drawing/2014/main" id="{F872981C-9B9B-3945-9698-6A3160CEDA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7" name="AutoShape 256">
                <a:extLst>
                  <a:ext uri="{FF2B5EF4-FFF2-40B4-BE49-F238E27FC236}">
                    <a16:creationId xmlns:a16="http://schemas.microsoft.com/office/drawing/2014/main" id="{2147D4C4-549C-5A43-AEF0-47C8EFF7D7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28" name="AutoShape 257">
                <a:extLst>
                  <a:ext uri="{FF2B5EF4-FFF2-40B4-BE49-F238E27FC236}">
                    <a16:creationId xmlns:a16="http://schemas.microsoft.com/office/drawing/2014/main" id="{6AA842ED-99E3-E244-A47A-F9514132E1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03" name="Rectangle 258">
              <a:extLst>
                <a:ext uri="{FF2B5EF4-FFF2-40B4-BE49-F238E27FC236}">
                  <a16:creationId xmlns:a16="http://schemas.microsoft.com/office/drawing/2014/main" id="{089D1323-315F-F34E-8132-DC1553E6A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04" name="Group 259">
              <a:extLst>
                <a:ext uri="{FF2B5EF4-FFF2-40B4-BE49-F238E27FC236}">
                  <a16:creationId xmlns:a16="http://schemas.microsoft.com/office/drawing/2014/main" id="{C214FA3C-81BB-ED4E-94DD-B767F38B65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5" name="AutoShape 260">
                <a:extLst>
                  <a:ext uri="{FF2B5EF4-FFF2-40B4-BE49-F238E27FC236}">
                    <a16:creationId xmlns:a16="http://schemas.microsoft.com/office/drawing/2014/main" id="{24D63B96-8C60-274F-8A56-BAA459AD3F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26" name="AutoShape 261">
                <a:extLst>
                  <a:ext uri="{FF2B5EF4-FFF2-40B4-BE49-F238E27FC236}">
                    <a16:creationId xmlns:a16="http://schemas.microsoft.com/office/drawing/2014/main" id="{50A2F9B6-0AE1-274D-AA8D-FA1344AC9B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05" name="Rectangle 262">
              <a:extLst>
                <a:ext uri="{FF2B5EF4-FFF2-40B4-BE49-F238E27FC236}">
                  <a16:creationId xmlns:a16="http://schemas.microsoft.com/office/drawing/2014/main" id="{54BDAA7A-F6F6-074D-AD4A-8180E6AC48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6" name="Rectangle 263">
              <a:extLst>
                <a:ext uri="{FF2B5EF4-FFF2-40B4-BE49-F238E27FC236}">
                  <a16:creationId xmlns:a16="http://schemas.microsoft.com/office/drawing/2014/main" id="{9FE36278-3B14-3146-83F1-E76D9D53D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07" name="Group 264">
              <a:extLst>
                <a:ext uri="{FF2B5EF4-FFF2-40B4-BE49-F238E27FC236}">
                  <a16:creationId xmlns:a16="http://schemas.microsoft.com/office/drawing/2014/main" id="{80AA2E3D-D242-6B47-A732-F91B52025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3" name="AutoShape 265">
                <a:extLst>
                  <a:ext uri="{FF2B5EF4-FFF2-40B4-BE49-F238E27FC236}">
                    <a16:creationId xmlns:a16="http://schemas.microsoft.com/office/drawing/2014/main" id="{6B250827-5DD6-174E-B415-396207D00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24" name="AutoShape 266">
                <a:extLst>
                  <a:ext uri="{FF2B5EF4-FFF2-40B4-BE49-F238E27FC236}">
                    <a16:creationId xmlns:a16="http://schemas.microsoft.com/office/drawing/2014/main" id="{0687E200-350B-9A45-BC7F-BE04DD2821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08" name="Freeform 267">
              <a:extLst>
                <a:ext uri="{FF2B5EF4-FFF2-40B4-BE49-F238E27FC236}">
                  <a16:creationId xmlns:a16="http://schemas.microsoft.com/office/drawing/2014/main" id="{6065017D-9794-734F-B95F-7854A6F84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09" name="Group 268">
              <a:extLst>
                <a:ext uri="{FF2B5EF4-FFF2-40B4-BE49-F238E27FC236}">
                  <a16:creationId xmlns:a16="http://schemas.microsoft.com/office/drawing/2014/main" id="{777D84AE-1E36-4547-B8B5-382F58FEA2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1" name="AutoShape 269">
                <a:extLst>
                  <a:ext uri="{FF2B5EF4-FFF2-40B4-BE49-F238E27FC236}">
                    <a16:creationId xmlns:a16="http://schemas.microsoft.com/office/drawing/2014/main" id="{6C698A22-9BA6-8043-9813-C826D172B1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22" name="AutoShape 270">
                <a:extLst>
                  <a:ext uri="{FF2B5EF4-FFF2-40B4-BE49-F238E27FC236}">
                    <a16:creationId xmlns:a16="http://schemas.microsoft.com/office/drawing/2014/main" id="{CA7D825D-577D-864C-8214-B8EE709F7E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10" name="Rectangle 271">
              <a:extLst>
                <a:ext uri="{FF2B5EF4-FFF2-40B4-BE49-F238E27FC236}">
                  <a16:creationId xmlns:a16="http://schemas.microsoft.com/office/drawing/2014/main" id="{314924AF-49B2-8F4B-B07A-EEAD02E6CD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1" name="Freeform 272">
              <a:extLst>
                <a:ext uri="{FF2B5EF4-FFF2-40B4-BE49-F238E27FC236}">
                  <a16:creationId xmlns:a16="http://schemas.microsoft.com/office/drawing/2014/main" id="{0B27D67E-5CDE-564F-B64E-41E4911C64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2" name="Freeform 273">
              <a:extLst>
                <a:ext uri="{FF2B5EF4-FFF2-40B4-BE49-F238E27FC236}">
                  <a16:creationId xmlns:a16="http://schemas.microsoft.com/office/drawing/2014/main" id="{7D9F21DE-9FD0-E845-BE83-AA01CC1C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3" name="Oval 274">
              <a:extLst>
                <a:ext uri="{FF2B5EF4-FFF2-40B4-BE49-F238E27FC236}">
                  <a16:creationId xmlns:a16="http://schemas.microsoft.com/office/drawing/2014/main" id="{29DB98CD-1446-1447-907D-0721013CEB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4" name="Freeform 275">
              <a:extLst>
                <a:ext uri="{FF2B5EF4-FFF2-40B4-BE49-F238E27FC236}">
                  <a16:creationId xmlns:a16="http://schemas.microsoft.com/office/drawing/2014/main" id="{CCE0B802-0ED9-1144-9B41-567C96D9E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5" name="AutoShape 276">
              <a:extLst>
                <a:ext uri="{FF2B5EF4-FFF2-40B4-BE49-F238E27FC236}">
                  <a16:creationId xmlns:a16="http://schemas.microsoft.com/office/drawing/2014/main" id="{0A63D484-0467-EF48-A0D1-307BD44B8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6" name="AutoShape 277">
              <a:extLst>
                <a:ext uri="{FF2B5EF4-FFF2-40B4-BE49-F238E27FC236}">
                  <a16:creationId xmlns:a16="http://schemas.microsoft.com/office/drawing/2014/main" id="{9F1755F7-6A75-8A4F-B6E2-BF73697B1A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7" name="Oval 278">
              <a:extLst>
                <a:ext uri="{FF2B5EF4-FFF2-40B4-BE49-F238E27FC236}">
                  <a16:creationId xmlns:a16="http://schemas.microsoft.com/office/drawing/2014/main" id="{D6F2BCA4-EAA9-C04A-AB0D-174E8DA65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8" name="Oval 279">
              <a:extLst>
                <a:ext uri="{FF2B5EF4-FFF2-40B4-BE49-F238E27FC236}">
                  <a16:creationId xmlns:a16="http://schemas.microsoft.com/office/drawing/2014/main" id="{4D2A8DA3-EE5E-2F48-88C3-2B1DB6DB6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19" name="Oval 280">
              <a:extLst>
                <a:ext uri="{FF2B5EF4-FFF2-40B4-BE49-F238E27FC236}">
                  <a16:creationId xmlns:a16="http://schemas.microsoft.com/office/drawing/2014/main" id="{39A0A350-9C80-984E-9991-E741164E0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20" name="Rectangle 281">
              <a:extLst>
                <a:ext uri="{FF2B5EF4-FFF2-40B4-BE49-F238E27FC236}">
                  <a16:creationId xmlns:a16="http://schemas.microsoft.com/office/drawing/2014/main" id="{4347596D-A5CE-B946-A234-DF07FB80E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31A38548-A84D-B643-BEB5-A359B949B8B9}"/>
              </a:ext>
            </a:extLst>
          </p:cNvPr>
          <p:cNvGrpSpPr/>
          <p:nvPr/>
        </p:nvGrpSpPr>
        <p:grpSpPr>
          <a:xfrm>
            <a:off x="9343538" y="3332225"/>
            <a:ext cx="943482" cy="604263"/>
            <a:chOff x="7698509" y="2176725"/>
            <a:chExt cx="943482" cy="604263"/>
          </a:xfrm>
        </p:grpSpPr>
        <p:pic>
          <p:nvPicPr>
            <p:cNvPr id="293" name="Picture 292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9C558C14-3545-3A4C-A74E-710DED2EC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294" name="Picture 293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B11AB87A-BA5E-F541-93E8-003DAF4DC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295" name="Picture 294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009FDD7D-5EA5-DC49-BDCF-5450AB53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41EDF864-68A8-2447-868F-ADB0A7AE7A7C}"/>
                </a:ext>
              </a:extLst>
            </p:cNvPr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29CC926-11E0-4A40-89D2-22A6EDAA3C57}"/>
              </a:ext>
            </a:extLst>
          </p:cNvPr>
          <p:cNvSpPr txBox="1"/>
          <p:nvPr/>
        </p:nvSpPr>
        <p:spPr>
          <a:xfrm>
            <a:off x="8056179" y="362607"/>
            <a:ext cx="33422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D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ynamic, </a:t>
            </a:r>
            <a:r>
              <a:rPr lang="en-US" altLang="en-US" sz="28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A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daptive </a:t>
            </a:r>
            <a:r>
              <a:rPr lang="en-US" altLang="en-US" sz="28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S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treaming over </a:t>
            </a:r>
            <a:r>
              <a:rPr lang="en-US" altLang="en-US" sz="28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H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TTP</a:t>
            </a:r>
          </a:p>
        </p:txBody>
      </p:sp>
      <p:sp>
        <p:nvSpPr>
          <p:cNvPr id="159" name="Slide Number Placeholder 2">
            <a:extLst>
              <a:ext uri="{FF2B5EF4-FFF2-40B4-BE49-F238E27FC236}">
                <a16:creationId xmlns:a16="http://schemas.microsoft.com/office/drawing/2014/main" id="{7C0F33DF-63FA-2745-8C97-25D9FA32E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3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Freeform 1287">
            <a:extLst>
              <a:ext uri="{FF2B5EF4-FFF2-40B4-BE49-F238E27FC236}">
                <a16:creationId xmlns:a16="http://schemas.microsoft.com/office/drawing/2014/main" id="{404F16F4-75A1-BF4D-92FE-33BA84DA1278}"/>
              </a:ext>
            </a:extLst>
          </p:cNvPr>
          <p:cNvSpPr>
            <a:spLocks/>
          </p:cNvSpPr>
          <p:nvPr/>
        </p:nvSpPr>
        <p:spPr bwMode="auto">
          <a:xfrm>
            <a:off x="8707673" y="2598154"/>
            <a:ext cx="1464890" cy="840879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C2862E78-E331-4046-AE2A-D6D501E0BBE5}"/>
              </a:ext>
            </a:extLst>
          </p:cNvPr>
          <p:cNvGrpSpPr/>
          <p:nvPr/>
        </p:nvGrpSpPr>
        <p:grpSpPr>
          <a:xfrm>
            <a:off x="7793102" y="2318615"/>
            <a:ext cx="943482" cy="1132486"/>
            <a:chOff x="7698509" y="2176725"/>
            <a:chExt cx="943482" cy="1132486"/>
          </a:xfrm>
        </p:grpSpPr>
        <p:grpSp>
          <p:nvGrpSpPr>
            <p:cNvPr id="244" name="Group 249">
              <a:extLst>
                <a:ext uri="{FF2B5EF4-FFF2-40B4-BE49-F238E27FC236}">
                  <a16:creationId xmlns:a16="http://schemas.microsoft.com/office/drawing/2014/main" id="{35343F8F-225F-7C4C-9B10-94583488C6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58261" y="2771439"/>
              <a:ext cx="269531" cy="537772"/>
              <a:chOff x="4140" y="429"/>
              <a:chExt cx="1425" cy="2396"/>
            </a:xfrm>
          </p:grpSpPr>
          <p:sp>
            <p:nvSpPr>
              <p:cNvPr id="250" name="Freeform 250">
                <a:extLst>
                  <a:ext uri="{FF2B5EF4-FFF2-40B4-BE49-F238E27FC236}">
                    <a16:creationId xmlns:a16="http://schemas.microsoft.com/office/drawing/2014/main" id="{2DDF4AC9-4574-B44E-8F79-83AF41FF2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1" name="Rectangle 251">
                <a:extLst>
                  <a:ext uri="{FF2B5EF4-FFF2-40B4-BE49-F238E27FC236}">
                    <a16:creationId xmlns:a16="http://schemas.microsoft.com/office/drawing/2014/main" id="{125F278D-DCFD-1D47-B29F-96EEA8EC40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49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52" name="Freeform 252">
                <a:extLst>
                  <a:ext uri="{FF2B5EF4-FFF2-40B4-BE49-F238E27FC236}">
                    <a16:creationId xmlns:a16="http://schemas.microsoft.com/office/drawing/2014/main" id="{BA457A20-9F7E-BF4B-883A-BDB0CB6A65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253">
                <a:extLst>
                  <a:ext uri="{FF2B5EF4-FFF2-40B4-BE49-F238E27FC236}">
                    <a16:creationId xmlns:a16="http://schemas.microsoft.com/office/drawing/2014/main" id="{AB261642-A927-1C41-ACC5-5EFF6447F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Rectangle 254">
                <a:extLst>
                  <a:ext uri="{FF2B5EF4-FFF2-40B4-BE49-F238E27FC236}">
                    <a16:creationId xmlns:a16="http://schemas.microsoft.com/office/drawing/2014/main" id="{584A821F-0042-7040-A2CA-F10C36A030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255" name="Group 255">
                <a:extLst>
                  <a:ext uri="{FF2B5EF4-FFF2-40B4-BE49-F238E27FC236}">
                    <a16:creationId xmlns:a16="http://schemas.microsoft.com/office/drawing/2014/main" id="{F814615B-BC3F-DE4A-B920-D363184D9B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80" name="AutoShape 256">
                  <a:extLst>
                    <a:ext uri="{FF2B5EF4-FFF2-40B4-BE49-F238E27FC236}">
                      <a16:creationId xmlns:a16="http://schemas.microsoft.com/office/drawing/2014/main" id="{C8D85753-1B3E-A74F-AA5C-BB04C9162E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7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281" name="AutoShape 257">
                  <a:extLst>
                    <a:ext uri="{FF2B5EF4-FFF2-40B4-BE49-F238E27FC236}">
                      <a16:creationId xmlns:a16="http://schemas.microsoft.com/office/drawing/2014/main" id="{926A67F9-2094-024F-A1D0-786E8E5126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0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256" name="Rectangle 258">
                <a:extLst>
                  <a:ext uri="{FF2B5EF4-FFF2-40B4-BE49-F238E27FC236}">
                    <a16:creationId xmlns:a16="http://schemas.microsoft.com/office/drawing/2014/main" id="{8B22385E-132F-3047-97B0-9C586551CC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20"/>
                <a:ext cx="593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257" name="Group 259">
                <a:extLst>
                  <a:ext uri="{FF2B5EF4-FFF2-40B4-BE49-F238E27FC236}">
                    <a16:creationId xmlns:a16="http://schemas.microsoft.com/office/drawing/2014/main" id="{E2FB9C56-C6A0-9940-9500-F88781DAFC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78" name="AutoShape 260">
                  <a:extLst>
                    <a:ext uri="{FF2B5EF4-FFF2-40B4-BE49-F238E27FC236}">
                      <a16:creationId xmlns:a16="http://schemas.microsoft.com/office/drawing/2014/main" id="{AE82C8C9-78C7-EB41-8484-25DD6CCDE5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2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279" name="AutoShape 261">
                  <a:extLst>
                    <a:ext uri="{FF2B5EF4-FFF2-40B4-BE49-F238E27FC236}">
                      <a16:creationId xmlns:a16="http://schemas.microsoft.com/office/drawing/2014/main" id="{4CAD5F11-377D-DA41-9929-793E957FAB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258" name="Rectangle 262">
                <a:extLst>
                  <a:ext uri="{FF2B5EF4-FFF2-40B4-BE49-F238E27FC236}">
                    <a16:creationId xmlns:a16="http://schemas.microsoft.com/office/drawing/2014/main" id="{E15EE455-6602-1B46-82C6-D12F3D30F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9" y="1358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59" name="Rectangle 263">
                <a:extLst>
                  <a:ext uri="{FF2B5EF4-FFF2-40B4-BE49-F238E27FC236}">
                    <a16:creationId xmlns:a16="http://schemas.microsoft.com/office/drawing/2014/main" id="{AD216EEF-90DF-6044-8300-79C8D0C9D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654"/>
                <a:ext cx="599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grpSp>
            <p:nvGrpSpPr>
              <p:cNvPr id="260" name="Group 264">
                <a:extLst>
                  <a:ext uri="{FF2B5EF4-FFF2-40B4-BE49-F238E27FC236}">
                    <a16:creationId xmlns:a16="http://schemas.microsoft.com/office/drawing/2014/main" id="{38A22B19-490B-C242-8F58-277580AE97C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76" name="AutoShape 265">
                  <a:extLst>
                    <a:ext uri="{FF2B5EF4-FFF2-40B4-BE49-F238E27FC236}">
                      <a16:creationId xmlns:a16="http://schemas.microsoft.com/office/drawing/2014/main" id="{0F07B0CB-609F-5F42-B166-9E9E5B0F38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1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277" name="AutoShape 266">
                  <a:extLst>
                    <a:ext uri="{FF2B5EF4-FFF2-40B4-BE49-F238E27FC236}">
                      <a16:creationId xmlns:a16="http://schemas.microsoft.com/office/drawing/2014/main" id="{C722D099-4A14-9D40-9F8A-E706A53983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93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261" name="Freeform 267">
                <a:extLst>
                  <a:ext uri="{FF2B5EF4-FFF2-40B4-BE49-F238E27FC236}">
                    <a16:creationId xmlns:a16="http://schemas.microsoft.com/office/drawing/2014/main" id="{0E0C9BF4-C0A2-A84A-9613-F81F7F110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2" name="Group 268">
                <a:extLst>
                  <a:ext uri="{FF2B5EF4-FFF2-40B4-BE49-F238E27FC236}">
                    <a16:creationId xmlns:a16="http://schemas.microsoft.com/office/drawing/2014/main" id="{9FE0A4E1-4CF2-114C-845A-8481D9076B3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74" name="AutoShape 269">
                  <a:extLst>
                    <a:ext uri="{FF2B5EF4-FFF2-40B4-BE49-F238E27FC236}">
                      <a16:creationId xmlns:a16="http://schemas.microsoft.com/office/drawing/2014/main" id="{E06D45BF-7390-6A42-963D-1D3548228E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70"/>
                  <a:ext cx="726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  <p:sp>
              <p:nvSpPr>
                <p:cNvPr id="275" name="AutoShape 270">
                  <a:extLst>
                    <a:ext uri="{FF2B5EF4-FFF2-40B4-BE49-F238E27FC236}">
                      <a16:creationId xmlns:a16="http://schemas.microsoft.com/office/drawing/2014/main" id="{F1193CF1-1B3E-734C-9489-B2773E5EBB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endParaRPr>
                </a:p>
              </p:txBody>
            </p:sp>
          </p:grpSp>
          <p:sp>
            <p:nvSpPr>
              <p:cNvPr id="263" name="Rectangle 271">
                <a:extLst>
                  <a:ext uri="{FF2B5EF4-FFF2-40B4-BE49-F238E27FC236}">
                    <a16:creationId xmlns:a16="http://schemas.microsoft.com/office/drawing/2014/main" id="{32BCEFA0-C9E2-DA4E-99BA-A8D6B2F52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2" y="429"/>
                <a:ext cx="64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64" name="Freeform 272">
                <a:extLst>
                  <a:ext uri="{FF2B5EF4-FFF2-40B4-BE49-F238E27FC236}">
                    <a16:creationId xmlns:a16="http://schemas.microsoft.com/office/drawing/2014/main" id="{6A191132-8B3F-2C48-A27B-58F58CCC00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5" name="Freeform 273">
                <a:extLst>
                  <a:ext uri="{FF2B5EF4-FFF2-40B4-BE49-F238E27FC236}">
                    <a16:creationId xmlns:a16="http://schemas.microsoft.com/office/drawing/2014/main" id="{46FB17C7-5975-EA4A-B24E-E0968F5234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Oval 274">
                <a:extLst>
                  <a:ext uri="{FF2B5EF4-FFF2-40B4-BE49-F238E27FC236}">
                    <a16:creationId xmlns:a16="http://schemas.microsoft.com/office/drawing/2014/main" id="{4F5F45CB-8948-BF44-A12C-CBB9ED44DD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7" y="2612"/>
                <a:ext cx="48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67" name="Freeform 275">
                <a:extLst>
                  <a:ext uri="{FF2B5EF4-FFF2-40B4-BE49-F238E27FC236}">
                    <a16:creationId xmlns:a16="http://schemas.microsoft.com/office/drawing/2014/main" id="{9075DFD9-3F16-6E4D-861C-2319EA64E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8" name="AutoShape 276">
                <a:extLst>
                  <a:ext uri="{FF2B5EF4-FFF2-40B4-BE49-F238E27FC236}">
                    <a16:creationId xmlns:a16="http://schemas.microsoft.com/office/drawing/2014/main" id="{2DB55821-399B-E044-BDB5-8E02E0ED1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80"/>
                <a:ext cx="1203" cy="145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69" name="AutoShape 277">
                <a:extLst>
                  <a:ext uri="{FF2B5EF4-FFF2-40B4-BE49-F238E27FC236}">
                    <a16:creationId xmlns:a16="http://schemas.microsoft.com/office/drawing/2014/main" id="{E5BA92D7-799B-CE46-871E-CCA9863424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5" cy="8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0" name="Oval 278">
                <a:extLst>
                  <a:ext uri="{FF2B5EF4-FFF2-40B4-BE49-F238E27FC236}">
                    <a16:creationId xmlns:a16="http://schemas.microsoft.com/office/drawing/2014/main" id="{3279B121-A511-4C48-A668-CAFE86B684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0"/>
                <a:ext cx="159" cy="145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1" name="Oval 279">
                <a:extLst>
                  <a:ext uri="{FF2B5EF4-FFF2-40B4-BE49-F238E27FC236}">
                    <a16:creationId xmlns:a16="http://schemas.microsoft.com/office/drawing/2014/main" id="{6181626E-D3B9-6D4D-9F91-E6BD5373F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4" y="2385"/>
                <a:ext cx="164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2" name="Oval 280">
                <a:extLst>
                  <a:ext uri="{FF2B5EF4-FFF2-40B4-BE49-F238E27FC236}">
                    <a16:creationId xmlns:a16="http://schemas.microsoft.com/office/drawing/2014/main" id="{D546FF68-BE14-5140-8A04-2B0DB01118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4" y="2380"/>
                <a:ext cx="154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3" name="Rectangle 281">
                <a:extLst>
                  <a:ext uri="{FF2B5EF4-FFF2-40B4-BE49-F238E27FC236}">
                    <a16:creationId xmlns:a16="http://schemas.microsoft.com/office/drawing/2014/main" id="{B9666053-A441-4D4D-95B5-747CF79B7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" y="1838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840EBCD1-E7B6-A743-BF86-6330FD745789}"/>
                </a:ext>
              </a:extLst>
            </p:cNvPr>
            <p:cNvGrpSpPr/>
            <p:nvPr/>
          </p:nvGrpSpPr>
          <p:grpSpPr>
            <a:xfrm>
              <a:off x="7698509" y="2176725"/>
              <a:ext cx="943482" cy="604263"/>
              <a:chOff x="7698509" y="2176725"/>
              <a:chExt cx="943482" cy="604263"/>
            </a:xfrm>
          </p:grpSpPr>
          <p:pic>
            <p:nvPicPr>
              <p:cNvPr id="246" name="Picture 245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D6E1F21D-864B-1F40-9C96-47C2BCA3CB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4691" y="2449197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47" name="Picture 246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42370393-D738-C942-9E56-D3F94CBE1B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8509" y="2518469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48" name="Picture 247" descr="A picture containing monitor, television, screen, photo&#10;&#10;Description automatically generated">
                <a:extLst>
                  <a:ext uri="{FF2B5EF4-FFF2-40B4-BE49-F238E27FC236}">
                    <a16:creationId xmlns:a16="http://schemas.microsoft.com/office/drawing/2014/main" id="{FF03F89A-E5B5-5947-8B74-5B1C5D68CB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69382" y="2176725"/>
                <a:ext cx="772609" cy="262519"/>
              </a:xfrm>
              <a:prstGeom prst="rect">
                <a:avLst/>
              </a:prstGeom>
            </p:spPr>
          </p:pic>
          <p:sp>
            <p:nvSpPr>
              <p:cNvPr id="249" name="TextBox 248">
                <a:extLst>
                  <a:ext uri="{FF2B5EF4-FFF2-40B4-BE49-F238E27FC236}">
                    <a16:creationId xmlns:a16="http://schemas.microsoft.com/office/drawing/2014/main" id="{162E8850-E3DD-E04E-A0E6-24BA9B907E8F}"/>
                  </a:ext>
                </a:extLst>
              </p:cNvPr>
              <p:cNvSpPr txBox="1"/>
              <p:nvPr/>
            </p:nvSpPr>
            <p:spPr>
              <a:xfrm>
                <a:off x="8026400" y="2202874"/>
                <a:ext cx="3577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...</a:t>
                </a:r>
              </a:p>
            </p:txBody>
          </p:sp>
        </p:grpSp>
      </p:grpSp>
      <p:grpSp>
        <p:nvGrpSpPr>
          <p:cNvPr id="282" name="Group 249">
            <a:extLst>
              <a:ext uri="{FF2B5EF4-FFF2-40B4-BE49-F238E27FC236}">
                <a16:creationId xmlns:a16="http://schemas.microsoft.com/office/drawing/2014/main" id="{303AAFB7-AE59-FB43-806F-88716418AD9D}"/>
              </a:ext>
            </a:extLst>
          </p:cNvPr>
          <p:cNvGrpSpPr>
            <a:grpSpLocks/>
          </p:cNvGrpSpPr>
          <p:nvPr/>
        </p:nvGrpSpPr>
        <p:grpSpPr bwMode="auto">
          <a:xfrm>
            <a:off x="9125221" y="2229519"/>
            <a:ext cx="269531" cy="537772"/>
            <a:chOff x="4140" y="429"/>
            <a:chExt cx="1425" cy="2396"/>
          </a:xfrm>
        </p:grpSpPr>
        <p:sp>
          <p:nvSpPr>
            <p:cNvPr id="283" name="Freeform 250">
              <a:extLst>
                <a:ext uri="{FF2B5EF4-FFF2-40B4-BE49-F238E27FC236}">
                  <a16:creationId xmlns:a16="http://schemas.microsoft.com/office/drawing/2014/main" id="{F583EC39-0EF7-C047-B61C-FCA4140C63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4" name="Rectangle 251">
              <a:extLst>
                <a:ext uri="{FF2B5EF4-FFF2-40B4-BE49-F238E27FC236}">
                  <a16:creationId xmlns:a16="http://schemas.microsoft.com/office/drawing/2014/main" id="{1E2AD361-9367-024D-9B13-A995814D5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85" name="Freeform 252">
              <a:extLst>
                <a:ext uri="{FF2B5EF4-FFF2-40B4-BE49-F238E27FC236}">
                  <a16:creationId xmlns:a16="http://schemas.microsoft.com/office/drawing/2014/main" id="{280AB857-6E8B-F04E-86E8-884DCDEB6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6" name="Freeform 253">
              <a:extLst>
                <a:ext uri="{FF2B5EF4-FFF2-40B4-BE49-F238E27FC236}">
                  <a16:creationId xmlns:a16="http://schemas.microsoft.com/office/drawing/2014/main" id="{17A6D9FD-0410-2E4A-A1DE-0C447AB9A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Rectangle 254">
              <a:extLst>
                <a:ext uri="{FF2B5EF4-FFF2-40B4-BE49-F238E27FC236}">
                  <a16:creationId xmlns:a16="http://schemas.microsoft.com/office/drawing/2014/main" id="{A927C600-2D52-FB43-8F04-602018E3E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88" name="Group 255">
              <a:extLst>
                <a:ext uri="{FF2B5EF4-FFF2-40B4-BE49-F238E27FC236}">
                  <a16:creationId xmlns:a16="http://schemas.microsoft.com/office/drawing/2014/main" id="{AD441C89-2F79-AA41-9247-E417258584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13" name="AutoShape 256">
                <a:extLst>
                  <a:ext uri="{FF2B5EF4-FFF2-40B4-BE49-F238E27FC236}">
                    <a16:creationId xmlns:a16="http://schemas.microsoft.com/office/drawing/2014/main" id="{1BDD9056-3563-DC4A-8E6F-D9E7C31BD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14" name="AutoShape 257">
                <a:extLst>
                  <a:ext uri="{FF2B5EF4-FFF2-40B4-BE49-F238E27FC236}">
                    <a16:creationId xmlns:a16="http://schemas.microsoft.com/office/drawing/2014/main" id="{A464F9AC-80D5-8647-A3BF-7C8016D2E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89" name="Rectangle 258">
              <a:extLst>
                <a:ext uri="{FF2B5EF4-FFF2-40B4-BE49-F238E27FC236}">
                  <a16:creationId xmlns:a16="http://schemas.microsoft.com/office/drawing/2014/main" id="{3CC90EBF-BE9D-094F-8D80-09DD69A5C8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90" name="Group 259">
              <a:extLst>
                <a:ext uri="{FF2B5EF4-FFF2-40B4-BE49-F238E27FC236}">
                  <a16:creationId xmlns:a16="http://schemas.microsoft.com/office/drawing/2014/main" id="{8FD2B698-C302-134D-AA60-7CB77F0FA45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11" name="AutoShape 260">
                <a:extLst>
                  <a:ext uri="{FF2B5EF4-FFF2-40B4-BE49-F238E27FC236}">
                    <a16:creationId xmlns:a16="http://schemas.microsoft.com/office/drawing/2014/main" id="{3C8C97B6-C649-304C-B810-3DCC29D051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12" name="AutoShape 261">
                <a:extLst>
                  <a:ext uri="{FF2B5EF4-FFF2-40B4-BE49-F238E27FC236}">
                    <a16:creationId xmlns:a16="http://schemas.microsoft.com/office/drawing/2014/main" id="{1E6EFFBD-86DF-3A4E-B6C4-5B74F4194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91" name="Rectangle 262">
              <a:extLst>
                <a:ext uri="{FF2B5EF4-FFF2-40B4-BE49-F238E27FC236}">
                  <a16:creationId xmlns:a16="http://schemas.microsoft.com/office/drawing/2014/main" id="{A2087108-BB9B-C74D-BED2-AEEFB9631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92" name="Rectangle 263">
              <a:extLst>
                <a:ext uri="{FF2B5EF4-FFF2-40B4-BE49-F238E27FC236}">
                  <a16:creationId xmlns:a16="http://schemas.microsoft.com/office/drawing/2014/main" id="{629E30AC-175A-7C47-B5DB-137A2A9691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93" name="Group 264">
              <a:extLst>
                <a:ext uri="{FF2B5EF4-FFF2-40B4-BE49-F238E27FC236}">
                  <a16:creationId xmlns:a16="http://schemas.microsoft.com/office/drawing/2014/main" id="{631BEC3E-EC7B-E641-9B73-CEB1B33C79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09" name="AutoShape 265">
                <a:extLst>
                  <a:ext uri="{FF2B5EF4-FFF2-40B4-BE49-F238E27FC236}">
                    <a16:creationId xmlns:a16="http://schemas.microsoft.com/office/drawing/2014/main" id="{CA74522A-6DD3-C941-B6C5-B88ADF1B75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10" name="AutoShape 266">
                <a:extLst>
                  <a:ext uri="{FF2B5EF4-FFF2-40B4-BE49-F238E27FC236}">
                    <a16:creationId xmlns:a16="http://schemas.microsoft.com/office/drawing/2014/main" id="{0FC67C26-9D79-7645-9585-2783C4FBAB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94" name="Freeform 267">
              <a:extLst>
                <a:ext uri="{FF2B5EF4-FFF2-40B4-BE49-F238E27FC236}">
                  <a16:creationId xmlns:a16="http://schemas.microsoft.com/office/drawing/2014/main" id="{0009B838-E394-AB4B-B620-18BE1F04F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5" name="Group 268">
              <a:extLst>
                <a:ext uri="{FF2B5EF4-FFF2-40B4-BE49-F238E27FC236}">
                  <a16:creationId xmlns:a16="http://schemas.microsoft.com/office/drawing/2014/main" id="{CE9E851F-17AE-C347-AAE2-A26FC9005C1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07" name="AutoShape 269">
                <a:extLst>
                  <a:ext uri="{FF2B5EF4-FFF2-40B4-BE49-F238E27FC236}">
                    <a16:creationId xmlns:a16="http://schemas.microsoft.com/office/drawing/2014/main" id="{BC8583DE-ADF4-6447-B9E5-82785FCF6C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08" name="AutoShape 270">
                <a:extLst>
                  <a:ext uri="{FF2B5EF4-FFF2-40B4-BE49-F238E27FC236}">
                    <a16:creationId xmlns:a16="http://schemas.microsoft.com/office/drawing/2014/main" id="{86B22511-2C8C-B74B-A13E-4B48591114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96" name="Rectangle 271">
              <a:extLst>
                <a:ext uri="{FF2B5EF4-FFF2-40B4-BE49-F238E27FC236}">
                  <a16:creationId xmlns:a16="http://schemas.microsoft.com/office/drawing/2014/main" id="{20AF6706-04DB-3F45-9CC0-357417946D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97" name="Freeform 272">
              <a:extLst>
                <a:ext uri="{FF2B5EF4-FFF2-40B4-BE49-F238E27FC236}">
                  <a16:creationId xmlns:a16="http://schemas.microsoft.com/office/drawing/2014/main" id="{E6032D49-B972-724F-BC66-1C24B5F058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8" name="Freeform 273">
              <a:extLst>
                <a:ext uri="{FF2B5EF4-FFF2-40B4-BE49-F238E27FC236}">
                  <a16:creationId xmlns:a16="http://schemas.microsoft.com/office/drawing/2014/main" id="{B84F01B6-1C0C-C943-B856-7FE3BD2D7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9" name="Oval 274">
              <a:extLst>
                <a:ext uri="{FF2B5EF4-FFF2-40B4-BE49-F238E27FC236}">
                  <a16:creationId xmlns:a16="http://schemas.microsoft.com/office/drawing/2014/main" id="{3819F9EA-CE5A-6F47-B1D1-45A3176A8C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0" name="Freeform 275">
              <a:extLst>
                <a:ext uri="{FF2B5EF4-FFF2-40B4-BE49-F238E27FC236}">
                  <a16:creationId xmlns:a16="http://schemas.microsoft.com/office/drawing/2014/main" id="{BD6129AD-4010-6541-8BD2-9C417B5976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AutoShape 276">
              <a:extLst>
                <a:ext uri="{FF2B5EF4-FFF2-40B4-BE49-F238E27FC236}">
                  <a16:creationId xmlns:a16="http://schemas.microsoft.com/office/drawing/2014/main" id="{DAF156C3-BBE4-AD4E-8C8F-504F05E6F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2" name="AutoShape 277">
              <a:extLst>
                <a:ext uri="{FF2B5EF4-FFF2-40B4-BE49-F238E27FC236}">
                  <a16:creationId xmlns:a16="http://schemas.microsoft.com/office/drawing/2014/main" id="{FAC7EFD2-3973-3341-9E30-2375745B4E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3" name="Oval 278">
              <a:extLst>
                <a:ext uri="{FF2B5EF4-FFF2-40B4-BE49-F238E27FC236}">
                  <a16:creationId xmlns:a16="http://schemas.microsoft.com/office/drawing/2014/main" id="{279C258F-5AE0-4A40-9D2A-27C352066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4" name="Oval 279">
              <a:extLst>
                <a:ext uri="{FF2B5EF4-FFF2-40B4-BE49-F238E27FC236}">
                  <a16:creationId xmlns:a16="http://schemas.microsoft.com/office/drawing/2014/main" id="{AB54CDF9-44A8-F945-8C47-F29CE6B00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5" name="Oval 280">
              <a:extLst>
                <a:ext uri="{FF2B5EF4-FFF2-40B4-BE49-F238E27FC236}">
                  <a16:creationId xmlns:a16="http://schemas.microsoft.com/office/drawing/2014/main" id="{C12B8B40-4A95-634B-A938-6930B06F5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6" name="Rectangle 281">
              <a:extLst>
                <a:ext uri="{FF2B5EF4-FFF2-40B4-BE49-F238E27FC236}">
                  <a16:creationId xmlns:a16="http://schemas.microsoft.com/office/drawing/2014/main" id="{56A64972-4A2C-2147-8B6A-849EA1C528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7CEE8967-09D9-EA4A-BE8F-89D0A51FA901}"/>
              </a:ext>
            </a:extLst>
          </p:cNvPr>
          <p:cNvGrpSpPr/>
          <p:nvPr/>
        </p:nvGrpSpPr>
        <p:grpSpPr>
          <a:xfrm>
            <a:off x="9411855" y="1981647"/>
            <a:ext cx="943482" cy="604263"/>
            <a:chOff x="7698509" y="2176725"/>
            <a:chExt cx="943482" cy="604263"/>
          </a:xfrm>
        </p:grpSpPr>
        <p:pic>
          <p:nvPicPr>
            <p:cNvPr id="316" name="Picture 315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0EAEB9B3-A22A-234F-82DF-4AAC2BF42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317" name="Picture 316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D8797FD1-FD5F-5E42-86F9-D71425D3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318" name="Picture 317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9A3D2276-CCAA-964B-A522-778FC9030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FA64888F-27BD-6D49-9E8A-1C105E1F77CE}"/>
                </a:ext>
              </a:extLst>
            </p:cNvPr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</p:grpSp>
      <p:grpSp>
        <p:nvGrpSpPr>
          <p:cNvPr id="320" name="Group 249">
            <a:extLst>
              <a:ext uri="{FF2B5EF4-FFF2-40B4-BE49-F238E27FC236}">
                <a16:creationId xmlns:a16="http://schemas.microsoft.com/office/drawing/2014/main" id="{F1BCE0E4-BDB5-B544-89E7-F7F4C8B45DDD}"/>
              </a:ext>
            </a:extLst>
          </p:cNvPr>
          <p:cNvGrpSpPr>
            <a:grpSpLocks/>
          </p:cNvGrpSpPr>
          <p:nvPr/>
        </p:nvGrpSpPr>
        <p:grpSpPr bwMode="auto">
          <a:xfrm>
            <a:off x="9119966" y="3154428"/>
            <a:ext cx="269531" cy="537772"/>
            <a:chOff x="4140" y="429"/>
            <a:chExt cx="1425" cy="2396"/>
          </a:xfrm>
        </p:grpSpPr>
        <p:sp>
          <p:nvSpPr>
            <p:cNvPr id="321" name="Freeform 250">
              <a:extLst>
                <a:ext uri="{FF2B5EF4-FFF2-40B4-BE49-F238E27FC236}">
                  <a16:creationId xmlns:a16="http://schemas.microsoft.com/office/drawing/2014/main" id="{61F36965-BC45-1D46-9296-4C5A2F836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2" name="Rectangle 251">
              <a:extLst>
                <a:ext uri="{FF2B5EF4-FFF2-40B4-BE49-F238E27FC236}">
                  <a16:creationId xmlns:a16="http://schemas.microsoft.com/office/drawing/2014/main" id="{40BA023C-2812-9340-A050-0121D0829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23" name="Freeform 252">
              <a:extLst>
                <a:ext uri="{FF2B5EF4-FFF2-40B4-BE49-F238E27FC236}">
                  <a16:creationId xmlns:a16="http://schemas.microsoft.com/office/drawing/2014/main" id="{7D40D788-F435-474A-A7BF-25C0498EA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4" name="Freeform 253">
              <a:extLst>
                <a:ext uri="{FF2B5EF4-FFF2-40B4-BE49-F238E27FC236}">
                  <a16:creationId xmlns:a16="http://schemas.microsoft.com/office/drawing/2014/main" id="{7ECC0C33-1994-A443-BE35-89E1A830F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Rectangle 254">
              <a:extLst>
                <a:ext uri="{FF2B5EF4-FFF2-40B4-BE49-F238E27FC236}">
                  <a16:creationId xmlns:a16="http://schemas.microsoft.com/office/drawing/2014/main" id="{5F77B878-EAC9-4540-9E09-E05F7ED091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26" name="Group 255">
              <a:extLst>
                <a:ext uri="{FF2B5EF4-FFF2-40B4-BE49-F238E27FC236}">
                  <a16:creationId xmlns:a16="http://schemas.microsoft.com/office/drawing/2014/main" id="{3AD2D83D-AFAB-F544-B840-C231A3CC60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1" name="AutoShape 256">
                <a:extLst>
                  <a:ext uri="{FF2B5EF4-FFF2-40B4-BE49-F238E27FC236}">
                    <a16:creationId xmlns:a16="http://schemas.microsoft.com/office/drawing/2014/main" id="{4227C343-CCC4-A04E-8886-6361D39B4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52" name="AutoShape 257">
                <a:extLst>
                  <a:ext uri="{FF2B5EF4-FFF2-40B4-BE49-F238E27FC236}">
                    <a16:creationId xmlns:a16="http://schemas.microsoft.com/office/drawing/2014/main" id="{9E39270E-D4A5-AD40-A9B3-1748EE312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27" name="Rectangle 258">
              <a:extLst>
                <a:ext uri="{FF2B5EF4-FFF2-40B4-BE49-F238E27FC236}">
                  <a16:creationId xmlns:a16="http://schemas.microsoft.com/office/drawing/2014/main" id="{7B72FE59-00DA-AB4C-818F-65FE468FBE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28" name="Group 259">
              <a:extLst>
                <a:ext uri="{FF2B5EF4-FFF2-40B4-BE49-F238E27FC236}">
                  <a16:creationId xmlns:a16="http://schemas.microsoft.com/office/drawing/2014/main" id="{09C06909-C34E-C94A-8C7D-0BFC94D6E0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9" name="AutoShape 260">
                <a:extLst>
                  <a:ext uri="{FF2B5EF4-FFF2-40B4-BE49-F238E27FC236}">
                    <a16:creationId xmlns:a16="http://schemas.microsoft.com/office/drawing/2014/main" id="{7ED60691-FC99-B943-BE37-D6C97FF67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50" name="AutoShape 261">
                <a:extLst>
                  <a:ext uri="{FF2B5EF4-FFF2-40B4-BE49-F238E27FC236}">
                    <a16:creationId xmlns:a16="http://schemas.microsoft.com/office/drawing/2014/main" id="{BBBF7CE5-2F2F-C240-89B7-6B006565DB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29" name="Rectangle 262">
              <a:extLst>
                <a:ext uri="{FF2B5EF4-FFF2-40B4-BE49-F238E27FC236}">
                  <a16:creationId xmlns:a16="http://schemas.microsoft.com/office/drawing/2014/main" id="{E1859B99-BC2B-8445-9920-653550A398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30" name="Rectangle 263">
              <a:extLst>
                <a:ext uri="{FF2B5EF4-FFF2-40B4-BE49-F238E27FC236}">
                  <a16:creationId xmlns:a16="http://schemas.microsoft.com/office/drawing/2014/main" id="{DC4E26D3-7125-8945-9746-2441735961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331" name="Group 264">
              <a:extLst>
                <a:ext uri="{FF2B5EF4-FFF2-40B4-BE49-F238E27FC236}">
                  <a16:creationId xmlns:a16="http://schemas.microsoft.com/office/drawing/2014/main" id="{E6BAA1DE-AF76-6C44-833A-D07152C073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7" name="AutoShape 265">
                <a:extLst>
                  <a:ext uri="{FF2B5EF4-FFF2-40B4-BE49-F238E27FC236}">
                    <a16:creationId xmlns:a16="http://schemas.microsoft.com/office/drawing/2014/main" id="{C5750C06-37B1-7942-BC63-5A0DFB73A5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48" name="AutoShape 266">
                <a:extLst>
                  <a:ext uri="{FF2B5EF4-FFF2-40B4-BE49-F238E27FC236}">
                    <a16:creationId xmlns:a16="http://schemas.microsoft.com/office/drawing/2014/main" id="{2FBF1907-BD45-434A-8B85-372B329D2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32" name="Freeform 267">
              <a:extLst>
                <a:ext uri="{FF2B5EF4-FFF2-40B4-BE49-F238E27FC236}">
                  <a16:creationId xmlns:a16="http://schemas.microsoft.com/office/drawing/2014/main" id="{C3D05EC3-4DA7-F74C-B6F6-0918126C0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3" name="Group 268">
              <a:extLst>
                <a:ext uri="{FF2B5EF4-FFF2-40B4-BE49-F238E27FC236}">
                  <a16:creationId xmlns:a16="http://schemas.microsoft.com/office/drawing/2014/main" id="{5BF350AD-3646-0C41-87CF-18D04562FC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5" name="AutoShape 269">
                <a:extLst>
                  <a:ext uri="{FF2B5EF4-FFF2-40B4-BE49-F238E27FC236}">
                    <a16:creationId xmlns:a16="http://schemas.microsoft.com/office/drawing/2014/main" id="{E6FF77A3-8808-214A-B3F1-9975674419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346" name="AutoShape 270">
                <a:extLst>
                  <a:ext uri="{FF2B5EF4-FFF2-40B4-BE49-F238E27FC236}">
                    <a16:creationId xmlns:a16="http://schemas.microsoft.com/office/drawing/2014/main" id="{DBA06383-D10B-7446-8AB5-80825280F5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334" name="Rectangle 271">
              <a:extLst>
                <a:ext uri="{FF2B5EF4-FFF2-40B4-BE49-F238E27FC236}">
                  <a16:creationId xmlns:a16="http://schemas.microsoft.com/office/drawing/2014/main" id="{075E3183-6A9A-F845-B994-D8A428ABB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35" name="Freeform 272">
              <a:extLst>
                <a:ext uri="{FF2B5EF4-FFF2-40B4-BE49-F238E27FC236}">
                  <a16:creationId xmlns:a16="http://schemas.microsoft.com/office/drawing/2014/main" id="{047D761C-70AD-CD4F-A747-381D74016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6" name="Freeform 273">
              <a:extLst>
                <a:ext uri="{FF2B5EF4-FFF2-40B4-BE49-F238E27FC236}">
                  <a16:creationId xmlns:a16="http://schemas.microsoft.com/office/drawing/2014/main" id="{8AE72908-FAF1-9C46-AA62-CED69F948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Oval 274">
              <a:extLst>
                <a:ext uri="{FF2B5EF4-FFF2-40B4-BE49-F238E27FC236}">
                  <a16:creationId xmlns:a16="http://schemas.microsoft.com/office/drawing/2014/main" id="{2E034F12-0D5A-AA43-BEB5-3FD391F736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38" name="Freeform 275">
              <a:extLst>
                <a:ext uri="{FF2B5EF4-FFF2-40B4-BE49-F238E27FC236}">
                  <a16:creationId xmlns:a16="http://schemas.microsoft.com/office/drawing/2014/main" id="{028A5345-010B-C24D-B709-B8375E971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9" name="AutoShape 276">
              <a:extLst>
                <a:ext uri="{FF2B5EF4-FFF2-40B4-BE49-F238E27FC236}">
                  <a16:creationId xmlns:a16="http://schemas.microsoft.com/office/drawing/2014/main" id="{F6EF7A89-3C93-8540-B2E3-A30599E7A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0" name="AutoShape 277">
              <a:extLst>
                <a:ext uri="{FF2B5EF4-FFF2-40B4-BE49-F238E27FC236}">
                  <a16:creationId xmlns:a16="http://schemas.microsoft.com/office/drawing/2014/main" id="{AE5883C3-8966-4941-AD3C-EECE6A8A6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1" name="Oval 278">
              <a:extLst>
                <a:ext uri="{FF2B5EF4-FFF2-40B4-BE49-F238E27FC236}">
                  <a16:creationId xmlns:a16="http://schemas.microsoft.com/office/drawing/2014/main" id="{8D05B60E-CC47-924E-9CC3-7D3C363DC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2" name="Oval 279">
              <a:extLst>
                <a:ext uri="{FF2B5EF4-FFF2-40B4-BE49-F238E27FC236}">
                  <a16:creationId xmlns:a16="http://schemas.microsoft.com/office/drawing/2014/main" id="{02D38BA8-EE3B-314C-9EA1-24BC62A71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3" name="Oval 280">
              <a:extLst>
                <a:ext uri="{FF2B5EF4-FFF2-40B4-BE49-F238E27FC236}">
                  <a16:creationId xmlns:a16="http://schemas.microsoft.com/office/drawing/2014/main" id="{7354E114-1700-274C-AD93-5D4A999682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4" name="Rectangle 281">
              <a:extLst>
                <a:ext uri="{FF2B5EF4-FFF2-40B4-BE49-F238E27FC236}">
                  <a16:creationId xmlns:a16="http://schemas.microsoft.com/office/drawing/2014/main" id="{D7FCC302-455F-0E42-A8A7-378C5B6CC7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BA41EE0A-FE82-9040-BD52-7DC1EB35BBFB}"/>
              </a:ext>
            </a:extLst>
          </p:cNvPr>
          <p:cNvGrpSpPr/>
          <p:nvPr/>
        </p:nvGrpSpPr>
        <p:grpSpPr>
          <a:xfrm>
            <a:off x="9343538" y="3332225"/>
            <a:ext cx="943482" cy="604263"/>
            <a:chOff x="7698509" y="2176725"/>
            <a:chExt cx="943482" cy="604263"/>
          </a:xfrm>
        </p:grpSpPr>
        <p:pic>
          <p:nvPicPr>
            <p:cNvPr id="354" name="Picture 353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441DFADE-BB1B-7C4C-8738-3FEA9FC7E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355" name="Picture 354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A360817E-CEBE-5D4D-AAA5-1AA0E80B2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356" name="Picture 355" descr="A picture containing monitor, television, screen, photo&#10;&#10;Description automatically generated">
              <a:extLst>
                <a:ext uri="{FF2B5EF4-FFF2-40B4-BE49-F238E27FC236}">
                  <a16:creationId xmlns:a16="http://schemas.microsoft.com/office/drawing/2014/main" id="{1B7D7E89-8D15-B14F-8ABE-F03063924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357" name="TextBox 356">
              <a:extLst>
                <a:ext uri="{FF2B5EF4-FFF2-40B4-BE49-F238E27FC236}">
                  <a16:creationId xmlns:a16="http://schemas.microsoft.com/office/drawing/2014/main" id="{95A2DFAC-E2E9-BA4E-B877-0FDFCB8AFF96}"/>
                </a:ext>
              </a:extLst>
            </p:cNvPr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</p:grp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Streaming multimedia: DASH</a:t>
            </a:r>
          </a:p>
        </p:txBody>
      </p:sp>
      <p:sp>
        <p:nvSpPr>
          <p:cNvPr id="57" name="Rectangle 3">
            <a:extLst>
              <a:ext uri="{FF2B5EF4-FFF2-40B4-BE49-F238E27FC236}">
                <a16:creationId xmlns:a16="http://schemas.microsoft.com/office/drawing/2014/main" id="{57B06ED9-18F5-DA42-AB34-1D8668A5BAAE}"/>
              </a:ext>
            </a:extLst>
          </p:cNvPr>
          <p:cNvSpPr txBox="1">
            <a:spLocks noChangeArrowheads="1"/>
          </p:cNvSpPr>
          <p:nvPr/>
        </p:nvSpPr>
        <p:spPr>
          <a:xfrm>
            <a:off x="750123" y="1425422"/>
            <a:ext cx="6582550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intelligence”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at client: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 determines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when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request chunk (so that buffer starvation, or overflow does not occur)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what encoding rate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request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(higher quality when more bandwidth available)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8" name="Rectangle 3">
            <a:extLst>
              <a:ext uri="{FF2B5EF4-FFF2-40B4-BE49-F238E27FC236}">
                <a16:creationId xmlns:a16="http://schemas.microsoft.com/office/drawing/2014/main" id="{66B29FA5-F250-2145-B75A-6362A2B90004}"/>
              </a:ext>
            </a:extLst>
          </p:cNvPr>
          <p:cNvSpPr txBox="1">
            <a:spLocks noChangeArrowheads="1"/>
          </p:cNvSpPr>
          <p:nvPr/>
        </p:nvSpPr>
        <p:spPr>
          <a:xfrm>
            <a:off x="764871" y="4418084"/>
            <a:ext cx="6296330" cy="16010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where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request chunk (can request from URL server that is “close” to client or has high available bandwidth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BFA338-92F2-B84C-A3FD-65CE9CE1AE33}"/>
              </a:ext>
            </a:extLst>
          </p:cNvPr>
          <p:cNvSpPr txBox="1"/>
          <p:nvPr/>
        </p:nvSpPr>
        <p:spPr>
          <a:xfrm>
            <a:off x="1455456" y="6024759"/>
            <a:ext cx="9389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Streaming video =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encoding +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DASH + playout buffering</a:t>
            </a:r>
          </a:p>
        </p:txBody>
      </p:sp>
      <p:grpSp>
        <p:nvGrpSpPr>
          <p:cNvPr id="60" name="Group 2">
            <a:extLst>
              <a:ext uri="{FF2B5EF4-FFF2-40B4-BE49-F238E27FC236}">
                <a16:creationId xmlns:a16="http://schemas.microsoft.com/office/drawing/2014/main" id="{DDFD13CE-95C2-3B46-BAA9-2442B7BBFB5C}"/>
              </a:ext>
            </a:extLst>
          </p:cNvPr>
          <p:cNvGrpSpPr>
            <a:grpSpLocks/>
          </p:cNvGrpSpPr>
          <p:nvPr/>
        </p:nvGrpSpPr>
        <p:grpSpPr bwMode="auto">
          <a:xfrm>
            <a:off x="10418918" y="2387938"/>
            <a:ext cx="1331627" cy="1083147"/>
            <a:chOff x="1842724" y="2867233"/>
            <a:chExt cx="5649912" cy="3416300"/>
          </a:xfrm>
        </p:grpSpPr>
        <p:sp>
          <p:nvSpPr>
            <p:cNvPr id="161" name="AutoShape 99">
              <a:extLst>
                <a:ext uri="{FF2B5EF4-FFF2-40B4-BE49-F238E27FC236}">
                  <a16:creationId xmlns:a16="http://schemas.microsoft.com/office/drawing/2014/main" id="{6A423CE6-3BBC-A441-B17F-E87432DB8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2" name="Rectangle 87">
              <a:extLst>
                <a:ext uri="{FF2B5EF4-FFF2-40B4-BE49-F238E27FC236}">
                  <a16:creationId xmlns:a16="http://schemas.microsoft.com/office/drawing/2014/main" id="{4285C26E-DA02-9648-A64A-514AEBD4FE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3" name="Group 349">
            <a:extLst>
              <a:ext uri="{FF2B5EF4-FFF2-40B4-BE49-F238E27FC236}">
                <a16:creationId xmlns:a16="http://schemas.microsoft.com/office/drawing/2014/main" id="{D41C9560-ED4B-414F-8273-72B78F6B318D}"/>
              </a:ext>
            </a:extLst>
          </p:cNvPr>
          <p:cNvGrpSpPr>
            <a:grpSpLocks/>
          </p:cNvGrpSpPr>
          <p:nvPr/>
        </p:nvGrpSpPr>
        <p:grpSpPr bwMode="auto">
          <a:xfrm>
            <a:off x="10897863" y="2829271"/>
            <a:ext cx="427844" cy="454118"/>
            <a:chOff x="4437" y="1472"/>
            <a:chExt cx="427" cy="418"/>
          </a:xfrm>
        </p:grpSpPr>
        <p:sp>
          <p:nvSpPr>
            <p:cNvPr id="69" name="Rectangle 350">
              <a:extLst>
                <a:ext uri="{FF2B5EF4-FFF2-40B4-BE49-F238E27FC236}">
                  <a16:creationId xmlns:a16="http://schemas.microsoft.com/office/drawing/2014/main" id="{E963C356-4AF2-0349-824A-1E49D132EE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70" name="Rectangle 351">
              <a:extLst>
                <a:ext uri="{FF2B5EF4-FFF2-40B4-BE49-F238E27FC236}">
                  <a16:creationId xmlns:a16="http://schemas.microsoft.com/office/drawing/2014/main" id="{40253B0C-2089-BD4A-9EFE-D60909E55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71" name="Rectangle 352">
              <a:extLst>
                <a:ext uri="{FF2B5EF4-FFF2-40B4-BE49-F238E27FC236}">
                  <a16:creationId xmlns:a16="http://schemas.microsoft.com/office/drawing/2014/main" id="{53AC6590-6B2B-9143-AF1D-BB4636551A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72" name="Rectangle 353">
              <a:extLst>
                <a:ext uri="{FF2B5EF4-FFF2-40B4-BE49-F238E27FC236}">
                  <a16:creationId xmlns:a16="http://schemas.microsoft.com/office/drawing/2014/main" id="{E94F9AC9-0854-D042-AF8B-C87D4C9D7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</p:grpSp>
      <p:cxnSp>
        <p:nvCxnSpPr>
          <p:cNvPr id="65" name="Straight Connector 45">
            <a:extLst>
              <a:ext uri="{FF2B5EF4-FFF2-40B4-BE49-F238E27FC236}">
                <a16:creationId xmlns:a16="http://schemas.microsoft.com/office/drawing/2014/main" id="{95FF3D69-527D-104D-8467-DBBDF81195A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593059" y="3030964"/>
            <a:ext cx="2202124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7" name="TextBox 64">
            <a:extLst>
              <a:ext uri="{FF2B5EF4-FFF2-40B4-BE49-F238E27FC236}">
                <a16:creationId xmlns:a16="http://schemas.microsoft.com/office/drawing/2014/main" id="{4A9C7B1D-9788-C24C-BE9F-0B7DEE6439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44758" y="3478691"/>
            <a:ext cx="483955" cy="252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B1332400-C13A-1144-94EF-1249953DECAC}"/>
              </a:ext>
            </a:extLst>
          </p:cNvPr>
          <p:cNvSpPr/>
          <p:nvPr/>
        </p:nvSpPr>
        <p:spPr>
          <a:xfrm>
            <a:off x="9433447" y="2723465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Freeform 240">
            <a:extLst>
              <a:ext uri="{FF2B5EF4-FFF2-40B4-BE49-F238E27FC236}">
                <a16:creationId xmlns:a16="http://schemas.microsoft.com/office/drawing/2014/main" id="{6A4AC1EA-45FB-014E-A65A-F10B6E8D2FCC}"/>
              </a:ext>
            </a:extLst>
          </p:cNvPr>
          <p:cNvSpPr/>
          <p:nvPr/>
        </p:nvSpPr>
        <p:spPr>
          <a:xfrm flipV="1">
            <a:off x="9441126" y="3152158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A41415-2E09-914F-B249-353A26FD167B}"/>
              </a:ext>
            </a:extLst>
          </p:cNvPr>
          <p:cNvGrpSpPr/>
          <p:nvPr/>
        </p:nvGrpSpPr>
        <p:grpSpPr>
          <a:xfrm>
            <a:off x="10236017" y="2762935"/>
            <a:ext cx="351378" cy="523220"/>
            <a:chOff x="10485997" y="1295948"/>
            <a:chExt cx="351378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52F97C2-D322-E045-9AB6-784F8D7F9529}"/>
                </a:ext>
              </a:extLst>
            </p:cNvPr>
            <p:cNvSpPr/>
            <p:nvPr/>
          </p:nvSpPr>
          <p:spPr>
            <a:xfrm>
              <a:off x="10492576" y="1381467"/>
              <a:ext cx="342078" cy="34207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B7AA05-43E1-2749-8D01-6881B6C88DEB}"/>
                </a:ext>
              </a:extLst>
            </p:cNvPr>
            <p:cNvSpPr txBox="1"/>
            <p:nvPr/>
          </p:nvSpPr>
          <p:spPr>
            <a:xfrm>
              <a:off x="10485997" y="1295948"/>
              <a:ext cx="3513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CD0000"/>
                  </a:solidFill>
                </a:rPr>
                <a:t>?</a:t>
              </a:r>
            </a:p>
          </p:txBody>
        </p:sp>
      </p:grp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F6886CA6-4288-E842-A0EC-EBA7EC3D9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2982" y="1738745"/>
            <a:ext cx="2003136" cy="1602509"/>
          </a:xfrm>
          <a:prstGeom prst="rect">
            <a:avLst/>
          </a:prstGeom>
        </p:spPr>
      </p:pic>
      <p:sp>
        <p:nvSpPr>
          <p:cNvPr id="138" name="Slide Number Placeholder 2">
            <a:extLst>
              <a:ext uri="{FF2B5EF4-FFF2-40B4-BE49-F238E27FC236}">
                <a16:creationId xmlns:a16="http://schemas.microsoft.com/office/drawing/2014/main" id="{C79354C6-01ED-3F43-B7F7-C9EDEFEC0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65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Content distribution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etworks (CDNs)</a:t>
            </a:r>
          </a:p>
        </p:txBody>
      </p:sp>
      <p:sp>
        <p:nvSpPr>
          <p:cNvPr id="59" name="Rectangle 3">
            <a:extLst>
              <a:ext uri="{FF2B5EF4-FFF2-40B4-BE49-F238E27FC236}">
                <a16:creationId xmlns:a16="http://schemas.microsoft.com/office/drawing/2014/main" id="{A251E4DB-D295-254B-882D-9EE91FD48D8F}"/>
              </a:ext>
            </a:extLst>
          </p:cNvPr>
          <p:cNvSpPr txBox="1">
            <a:spLocks noChangeArrowheads="1"/>
          </p:cNvSpPr>
          <p:nvPr/>
        </p:nvSpPr>
        <p:spPr>
          <a:xfrm>
            <a:off x="1013029" y="1454599"/>
            <a:ext cx="10515599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how to stream content (selected from millions of videos) to hundreds of thousands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simultaneous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users?</a:t>
            </a: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044D9F7-CD89-AB45-B6F9-16C59524F86C}"/>
              </a:ext>
            </a:extLst>
          </p:cNvPr>
          <p:cNvSpPr txBox="1">
            <a:spLocks noChangeArrowheads="1"/>
          </p:cNvSpPr>
          <p:nvPr/>
        </p:nvSpPr>
        <p:spPr>
          <a:xfrm>
            <a:off x="1010693" y="2685802"/>
            <a:ext cx="5831541" cy="25086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option 1: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single, large “mega-server”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single point of failure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point of network congestion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long (and possibly congested) path to distant clients</a:t>
            </a: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07B8273-3CDB-5A4C-BCB0-5458A1560072}"/>
              </a:ext>
            </a:extLst>
          </p:cNvPr>
          <p:cNvSpPr txBox="1">
            <a:spLocks noChangeArrowheads="1"/>
          </p:cNvSpPr>
          <p:nvPr/>
        </p:nvSpPr>
        <p:spPr>
          <a:xfrm>
            <a:off x="894495" y="5517758"/>
            <a:ext cx="10515599" cy="832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….quite simply: this solution </a:t>
            </a:r>
            <a:r>
              <a:rPr kumimoji="0" lang="en-US" altLang="en-US" sz="3200" b="0" i="1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doesn</a:t>
            </a:r>
            <a:r>
              <a:rPr kumimoji="0" lang="fr-FR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 scale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70D28A7-7536-C148-9DF7-A474F52144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6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Content distribution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etworks (CDNs)</a:t>
            </a:r>
          </a:p>
        </p:txBody>
      </p:sp>
      <p:sp>
        <p:nvSpPr>
          <p:cNvPr id="59" name="Rectangle 3">
            <a:extLst>
              <a:ext uri="{FF2B5EF4-FFF2-40B4-BE49-F238E27FC236}">
                <a16:creationId xmlns:a16="http://schemas.microsoft.com/office/drawing/2014/main" id="{A251E4DB-D295-254B-882D-9EE91FD48D8F}"/>
              </a:ext>
            </a:extLst>
          </p:cNvPr>
          <p:cNvSpPr txBox="1">
            <a:spLocks noChangeArrowheads="1"/>
          </p:cNvSpPr>
          <p:nvPr/>
        </p:nvSpPr>
        <p:spPr>
          <a:xfrm>
            <a:off x="1013029" y="1454599"/>
            <a:ext cx="10515599" cy="5353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how to stream content (selected from millions of videos) to hundreds of thousands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simultaneous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users?</a:t>
            </a: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48130" name="Picture 2" descr="Limelight Networks">
            <a:extLst>
              <a:ext uri="{FF2B5EF4-FFF2-40B4-BE49-F238E27FC236}">
                <a16:creationId xmlns:a16="http://schemas.microsoft.com/office/drawing/2014/main" id="{A3065E66-FEC7-2E49-8807-DCF5473C9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80" y="5450903"/>
            <a:ext cx="3162300" cy="6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D76CBC50-4E28-E24C-84D3-3E63230986B4}"/>
              </a:ext>
            </a:extLst>
          </p:cNvPr>
          <p:cNvSpPr txBox="1">
            <a:spLocks noChangeArrowheads="1"/>
          </p:cNvSpPr>
          <p:nvPr/>
        </p:nvSpPr>
        <p:spPr>
          <a:xfrm>
            <a:off x="804333" y="3569967"/>
            <a:ext cx="10027722" cy="1899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enter deep: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push CDN servers deep into many access networks </a:t>
            </a:r>
          </a:p>
          <a:p>
            <a:pPr marL="1143000" marR="0" lvl="2" indent="-2286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close to users</a:t>
            </a:r>
          </a:p>
          <a:p>
            <a:pPr marL="1143000" marR="0" lvl="2" indent="-2286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Akamai: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240,000 servers deployed </a:t>
            </a:r>
          </a:p>
          <a:p>
            <a:pPr marL="914400" marR="0" lvl="2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&gt; 120 countries (2015)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48132" name="Picture 4" descr="Image result for akamai logo">
            <a:extLst>
              <a:ext uri="{FF2B5EF4-FFF2-40B4-BE49-F238E27FC236}">
                <a16:creationId xmlns:a16="http://schemas.microsoft.com/office/drawing/2014/main" id="{93C9C7F3-5C9B-6B47-8777-2D7282FAE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80" y="4361465"/>
            <a:ext cx="1886155" cy="76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6D604A88-D269-3D45-A9EC-60CC071F92E6}"/>
              </a:ext>
            </a:extLst>
          </p:cNvPr>
          <p:cNvSpPr txBox="1">
            <a:spLocks noChangeArrowheads="1"/>
          </p:cNvSpPr>
          <p:nvPr/>
        </p:nvSpPr>
        <p:spPr>
          <a:xfrm>
            <a:off x="976811" y="2027274"/>
            <a:ext cx="10515599" cy="1568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option 2: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store/serve multiple copies of videos at multiple geographically distributed sites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(CDN)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F6948A4-CBD7-934C-8264-52F2841557C0}"/>
              </a:ext>
            </a:extLst>
          </p:cNvPr>
          <p:cNvSpPr txBox="1">
            <a:spLocks noChangeArrowheads="1"/>
          </p:cNvSpPr>
          <p:nvPr/>
        </p:nvSpPr>
        <p:spPr>
          <a:xfrm>
            <a:off x="812910" y="4953442"/>
            <a:ext cx="7025245" cy="1337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bring home: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smaller number (10’s) of larger clusters in 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/>
                <a:ea typeface="ＭＳ Ｐゴシック" panose="020B0600070205080204" pitchFamily="34" charset="-128"/>
              </a:rPr>
              <a:t>IX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Ps near access nets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used by Limelight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87338" marR="0" lvl="0" indent="-2873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D474FA8A-D529-F648-AC28-863404106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8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8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05CB5D98-8FAE-8041-ADCD-FC2907B3D45D}"/>
              </a:ext>
            </a:extLst>
          </p:cNvPr>
          <p:cNvGrpSpPr>
            <a:grpSpLocks/>
          </p:cNvGrpSpPr>
          <p:nvPr/>
        </p:nvGrpSpPr>
        <p:grpSpPr bwMode="auto">
          <a:xfrm>
            <a:off x="3201988" y="3854450"/>
            <a:ext cx="347662" cy="681038"/>
            <a:chOff x="7923189" y="2486664"/>
            <a:chExt cx="360377" cy="884585"/>
          </a:xfrm>
        </p:grpSpPr>
        <p:pic>
          <p:nvPicPr>
            <p:cNvPr id="212606" name="Picture 3">
              <a:extLst>
                <a:ext uri="{FF2B5EF4-FFF2-40B4-BE49-F238E27FC236}">
                  <a16:creationId xmlns:a16="http://schemas.microsoft.com/office/drawing/2014/main" id="{93B880F3-6ED0-DC49-91FB-DD77B9BC3A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607" name="Group 950">
              <a:extLst>
                <a:ext uri="{FF2B5EF4-FFF2-40B4-BE49-F238E27FC236}">
                  <a16:creationId xmlns:a16="http://schemas.microsoft.com/office/drawing/2014/main" id="{63E65803-F64E-964C-BB0E-AC02BE2652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608" name="Freeform 951">
                <a:extLst>
                  <a:ext uri="{FF2B5EF4-FFF2-40B4-BE49-F238E27FC236}">
                    <a16:creationId xmlns:a16="http://schemas.microsoft.com/office/drawing/2014/main" id="{CFF7ED6D-0989-344B-AE4C-20DA03C913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09" name="Rectangle 952">
                <a:extLst>
                  <a:ext uri="{FF2B5EF4-FFF2-40B4-BE49-F238E27FC236}">
                    <a16:creationId xmlns:a16="http://schemas.microsoft.com/office/drawing/2014/main" id="{941BE1AF-5E27-B647-BA9C-B3EE5B9C1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10" name="Freeform 953">
                <a:extLst>
                  <a:ext uri="{FF2B5EF4-FFF2-40B4-BE49-F238E27FC236}">
                    <a16:creationId xmlns:a16="http://schemas.microsoft.com/office/drawing/2014/main" id="{50AD6637-E4A0-0942-BBC1-F02D41C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11" name="Freeform 954">
                <a:extLst>
                  <a:ext uri="{FF2B5EF4-FFF2-40B4-BE49-F238E27FC236}">
                    <a16:creationId xmlns:a16="http://schemas.microsoft.com/office/drawing/2014/main" id="{67DBE244-4946-4D42-BC84-2F3267DF9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12" name="Rectangle 955">
                <a:extLst>
                  <a:ext uri="{FF2B5EF4-FFF2-40B4-BE49-F238E27FC236}">
                    <a16:creationId xmlns:a16="http://schemas.microsoft.com/office/drawing/2014/main" id="{DD82E102-0A0D-0346-8F3B-B698E52017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613" name="Group 956">
                <a:extLst>
                  <a:ext uri="{FF2B5EF4-FFF2-40B4-BE49-F238E27FC236}">
                    <a16:creationId xmlns:a16="http://schemas.microsoft.com/office/drawing/2014/main" id="{80F347B8-7A32-C349-B708-CA539685CF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638" name="AutoShape 957">
                  <a:extLst>
                    <a:ext uri="{FF2B5EF4-FFF2-40B4-BE49-F238E27FC236}">
                      <a16:creationId xmlns:a16="http://schemas.microsoft.com/office/drawing/2014/main" id="{6EBE3CF4-E2AE-F04F-8673-94548E0066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39" name="AutoShape 958">
                  <a:extLst>
                    <a:ext uri="{FF2B5EF4-FFF2-40B4-BE49-F238E27FC236}">
                      <a16:creationId xmlns:a16="http://schemas.microsoft.com/office/drawing/2014/main" id="{C6074E49-AF32-2D40-A2B2-E8FFE4B088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614" name="Rectangle 959">
                <a:extLst>
                  <a:ext uri="{FF2B5EF4-FFF2-40B4-BE49-F238E27FC236}">
                    <a16:creationId xmlns:a16="http://schemas.microsoft.com/office/drawing/2014/main" id="{8666B075-7D41-A948-B062-321375751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615" name="Group 960">
                <a:extLst>
                  <a:ext uri="{FF2B5EF4-FFF2-40B4-BE49-F238E27FC236}">
                    <a16:creationId xmlns:a16="http://schemas.microsoft.com/office/drawing/2014/main" id="{85FAAB2E-96E2-C24D-A075-A1108BD297D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636" name="AutoShape 961">
                  <a:extLst>
                    <a:ext uri="{FF2B5EF4-FFF2-40B4-BE49-F238E27FC236}">
                      <a16:creationId xmlns:a16="http://schemas.microsoft.com/office/drawing/2014/main" id="{CF9C08E5-68D5-1F42-B433-F7983B2613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37" name="AutoShape 962">
                  <a:extLst>
                    <a:ext uri="{FF2B5EF4-FFF2-40B4-BE49-F238E27FC236}">
                      <a16:creationId xmlns:a16="http://schemas.microsoft.com/office/drawing/2014/main" id="{F8BBFFC8-9C86-1A4E-8626-6114E9D618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616" name="Rectangle 963">
                <a:extLst>
                  <a:ext uri="{FF2B5EF4-FFF2-40B4-BE49-F238E27FC236}">
                    <a16:creationId xmlns:a16="http://schemas.microsoft.com/office/drawing/2014/main" id="{5E1DE06F-7558-B246-BCD0-52A050D14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17" name="Rectangle 964">
                <a:extLst>
                  <a:ext uri="{FF2B5EF4-FFF2-40B4-BE49-F238E27FC236}">
                    <a16:creationId xmlns:a16="http://schemas.microsoft.com/office/drawing/2014/main" id="{70D6CE1F-E113-5D41-9A3A-2842A6254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618" name="Group 965">
                <a:extLst>
                  <a:ext uri="{FF2B5EF4-FFF2-40B4-BE49-F238E27FC236}">
                    <a16:creationId xmlns:a16="http://schemas.microsoft.com/office/drawing/2014/main" id="{B90C6F47-1D9F-4348-84E4-01F62A019CE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634" name="AutoShape 966">
                  <a:extLst>
                    <a:ext uri="{FF2B5EF4-FFF2-40B4-BE49-F238E27FC236}">
                      <a16:creationId xmlns:a16="http://schemas.microsoft.com/office/drawing/2014/main" id="{CB10DABD-7546-744C-A06D-EA9FF9EC1B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35" name="AutoShape 967">
                  <a:extLst>
                    <a:ext uri="{FF2B5EF4-FFF2-40B4-BE49-F238E27FC236}">
                      <a16:creationId xmlns:a16="http://schemas.microsoft.com/office/drawing/2014/main" id="{ADB1BD53-ABF1-5942-A55A-B9B4B9924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619" name="Freeform 968">
                <a:extLst>
                  <a:ext uri="{FF2B5EF4-FFF2-40B4-BE49-F238E27FC236}">
                    <a16:creationId xmlns:a16="http://schemas.microsoft.com/office/drawing/2014/main" id="{07D342AA-4A74-8945-B203-9C7B673815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620" name="Group 969">
                <a:extLst>
                  <a:ext uri="{FF2B5EF4-FFF2-40B4-BE49-F238E27FC236}">
                    <a16:creationId xmlns:a16="http://schemas.microsoft.com/office/drawing/2014/main" id="{955A2A18-772E-8E43-8ACE-484F7BC123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632" name="AutoShape 970">
                  <a:extLst>
                    <a:ext uri="{FF2B5EF4-FFF2-40B4-BE49-F238E27FC236}">
                      <a16:creationId xmlns:a16="http://schemas.microsoft.com/office/drawing/2014/main" id="{C7944BB8-BC67-7C4A-9AB3-D92740B9D8E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33" name="AutoShape 971">
                  <a:extLst>
                    <a:ext uri="{FF2B5EF4-FFF2-40B4-BE49-F238E27FC236}">
                      <a16:creationId xmlns:a16="http://schemas.microsoft.com/office/drawing/2014/main" id="{BE6BAF4F-AD6E-AE4A-B3D9-D9F40D477A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621" name="Rectangle 972">
                <a:extLst>
                  <a:ext uri="{FF2B5EF4-FFF2-40B4-BE49-F238E27FC236}">
                    <a16:creationId xmlns:a16="http://schemas.microsoft.com/office/drawing/2014/main" id="{8DAB0AD2-2D0C-3148-8CDF-1DFB5C045D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2" name="Freeform 973">
                <a:extLst>
                  <a:ext uri="{FF2B5EF4-FFF2-40B4-BE49-F238E27FC236}">
                    <a16:creationId xmlns:a16="http://schemas.microsoft.com/office/drawing/2014/main" id="{C6389979-2F5F-0E4F-89BF-9B568B356C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3" name="Freeform 974">
                <a:extLst>
                  <a:ext uri="{FF2B5EF4-FFF2-40B4-BE49-F238E27FC236}">
                    <a16:creationId xmlns:a16="http://schemas.microsoft.com/office/drawing/2014/main" id="{A9138F55-45C7-8F49-A5F3-298032172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4" name="Oval 975">
                <a:extLst>
                  <a:ext uri="{FF2B5EF4-FFF2-40B4-BE49-F238E27FC236}">
                    <a16:creationId xmlns:a16="http://schemas.microsoft.com/office/drawing/2014/main" id="{C60910A5-106D-AF44-BC6D-021AA9E6E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5" name="Freeform 976">
                <a:extLst>
                  <a:ext uri="{FF2B5EF4-FFF2-40B4-BE49-F238E27FC236}">
                    <a16:creationId xmlns:a16="http://schemas.microsoft.com/office/drawing/2014/main" id="{59E65F19-263A-0640-A0A4-99E16179E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6" name="AutoShape 977">
                <a:extLst>
                  <a:ext uri="{FF2B5EF4-FFF2-40B4-BE49-F238E27FC236}">
                    <a16:creationId xmlns:a16="http://schemas.microsoft.com/office/drawing/2014/main" id="{B4E70DA1-717F-6346-B36E-32B32E690E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7" name="AutoShape 978">
                <a:extLst>
                  <a:ext uri="{FF2B5EF4-FFF2-40B4-BE49-F238E27FC236}">
                    <a16:creationId xmlns:a16="http://schemas.microsoft.com/office/drawing/2014/main" id="{3C9B3FC7-307A-C04C-8110-86E6D54B78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8" name="Oval 979">
                <a:extLst>
                  <a:ext uri="{FF2B5EF4-FFF2-40B4-BE49-F238E27FC236}">
                    <a16:creationId xmlns:a16="http://schemas.microsoft.com/office/drawing/2014/main" id="{D4E099B1-3CFA-E643-AEA7-8E5FA2C22A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29" name="Oval 980">
                <a:extLst>
                  <a:ext uri="{FF2B5EF4-FFF2-40B4-BE49-F238E27FC236}">
                    <a16:creationId xmlns:a16="http://schemas.microsoft.com/office/drawing/2014/main" id="{DEFBEEB8-6061-8B44-B42A-26E9E262F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30" name="Oval 981">
                <a:extLst>
                  <a:ext uri="{FF2B5EF4-FFF2-40B4-BE49-F238E27FC236}">
                    <a16:creationId xmlns:a16="http://schemas.microsoft.com/office/drawing/2014/main" id="{181687A3-7F73-B845-B099-940B8BF5E3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631" name="Rectangle 982">
                <a:extLst>
                  <a:ext uri="{FF2B5EF4-FFF2-40B4-BE49-F238E27FC236}">
                    <a16:creationId xmlns:a16="http://schemas.microsoft.com/office/drawing/2014/main" id="{4172238F-B7EC-A349-8B4B-54B820A7C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211972" name="Group 485">
            <a:extLst>
              <a:ext uri="{FF2B5EF4-FFF2-40B4-BE49-F238E27FC236}">
                <a16:creationId xmlns:a16="http://schemas.microsoft.com/office/drawing/2014/main" id="{7FD56F01-D99A-C54E-BADA-142C8FA4142A}"/>
              </a:ext>
            </a:extLst>
          </p:cNvPr>
          <p:cNvGrpSpPr>
            <a:grpSpLocks/>
          </p:cNvGrpSpPr>
          <p:nvPr/>
        </p:nvGrpSpPr>
        <p:grpSpPr bwMode="auto">
          <a:xfrm>
            <a:off x="2644455" y="3773226"/>
            <a:ext cx="7044059" cy="2764362"/>
            <a:chOff x="399121" y="1433583"/>
            <a:chExt cx="8437850" cy="5258268"/>
          </a:xfrm>
        </p:grpSpPr>
        <p:sp>
          <p:nvSpPr>
            <p:cNvPr id="212306" name="Freeform 84">
              <a:extLst>
                <a:ext uri="{FF2B5EF4-FFF2-40B4-BE49-F238E27FC236}">
                  <a16:creationId xmlns:a16="http://schemas.microsoft.com/office/drawing/2014/main" id="{5B25B412-8CCF-6E45-90E6-042E50284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539" y="224138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07" name="Freeform 84">
              <a:extLst>
                <a:ext uri="{FF2B5EF4-FFF2-40B4-BE49-F238E27FC236}">
                  <a16:creationId xmlns:a16="http://schemas.microsoft.com/office/drawing/2014/main" id="{6C24F7A6-9392-1A46-841F-34C36E8A2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83" y="304142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08" name="Freeform 84">
              <a:extLst>
                <a:ext uri="{FF2B5EF4-FFF2-40B4-BE49-F238E27FC236}">
                  <a16:creationId xmlns:a16="http://schemas.microsoft.com/office/drawing/2014/main" id="{21137469-6038-DB4E-A0AA-0241DA206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4646" y="249536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09" name="Freeform 84">
              <a:extLst>
                <a:ext uri="{FF2B5EF4-FFF2-40B4-BE49-F238E27FC236}">
                  <a16:creationId xmlns:a16="http://schemas.microsoft.com/office/drawing/2014/main" id="{95144D54-2789-AA43-A3BF-D8E54A59D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260" y="535264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0" name="Freeform 84">
              <a:extLst>
                <a:ext uri="{FF2B5EF4-FFF2-40B4-BE49-F238E27FC236}">
                  <a16:creationId xmlns:a16="http://schemas.microsoft.com/office/drawing/2014/main" id="{7712001E-BBEF-5F4C-B5A1-80E20C76B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104" y="473039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1" name="Freeform 84">
              <a:extLst>
                <a:ext uri="{FF2B5EF4-FFF2-40B4-BE49-F238E27FC236}">
                  <a16:creationId xmlns:a16="http://schemas.microsoft.com/office/drawing/2014/main" id="{5A658EE5-8AEE-1244-AEC6-E8A90304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473" y="4070041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2" name="Freeform 84">
              <a:extLst>
                <a:ext uri="{FF2B5EF4-FFF2-40B4-BE49-F238E27FC236}">
                  <a16:creationId xmlns:a16="http://schemas.microsoft.com/office/drawing/2014/main" id="{AE82A2B8-7FBA-7544-8664-9B7685403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047" y="2927129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3" name="Freeform 84">
              <a:extLst>
                <a:ext uri="{FF2B5EF4-FFF2-40B4-BE49-F238E27FC236}">
                  <a16:creationId xmlns:a16="http://schemas.microsoft.com/office/drawing/2014/main" id="{51E69F33-32F0-A141-89E8-3BB97585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5955" y="200010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4" name="Freeform 84">
              <a:extLst>
                <a:ext uri="{FF2B5EF4-FFF2-40B4-BE49-F238E27FC236}">
                  <a16:creationId xmlns:a16="http://schemas.microsoft.com/office/drawing/2014/main" id="{A1B980C1-30C9-3D46-AD9F-F49314DC0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735" y="2647751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5" name="Freeform 84">
              <a:extLst>
                <a:ext uri="{FF2B5EF4-FFF2-40B4-BE49-F238E27FC236}">
                  <a16:creationId xmlns:a16="http://schemas.microsoft.com/office/drawing/2014/main" id="{64ADF263-5177-6243-8427-FD946E4F7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478" y="197470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6" name="Freeform 84">
              <a:extLst>
                <a:ext uri="{FF2B5EF4-FFF2-40B4-BE49-F238E27FC236}">
                  <a16:creationId xmlns:a16="http://schemas.microsoft.com/office/drawing/2014/main" id="{8DAEAF03-797C-6A49-A948-2C18D04B0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1590" y="560662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7" name="Freeform 84">
              <a:extLst>
                <a:ext uri="{FF2B5EF4-FFF2-40B4-BE49-F238E27FC236}">
                  <a16:creationId xmlns:a16="http://schemas.microsoft.com/office/drawing/2014/main" id="{3F2175B4-EBB0-BD4A-8B5D-6585D56B3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9903" y="495897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8" name="Freeform 84">
              <a:extLst>
                <a:ext uri="{FF2B5EF4-FFF2-40B4-BE49-F238E27FC236}">
                  <a16:creationId xmlns:a16="http://schemas.microsoft.com/office/drawing/2014/main" id="{421ACAA6-05EC-7E46-A062-4CB9911C4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1272" y="404464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19" name="Freeform 84">
              <a:extLst>
                <a:ext uri="{FF2B5EF4-FFF2-40B4-BE49-F238E27FC236}">
                  <a16:creationId xmlns:a16="http://schemas.microsoft.com/office/drawing/2014/main" id="{A5F0FAE4-AE20-7745-984A-C9A2F19C8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6089" y="5847904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20" name="Freeform 84">
              <a:extLst>
                <a:ext uri="{FF2B5EF4-FFF2-40B4-BE49-F238E27FC236}">
                  <a16:creationId xmlns:a16="http://schemas.microsoft.com/office/drawing/2014/main" id="{F1306984-B2C0-634F-B53A-1F62E1A8E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566" y="598759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21" name="Freeform 84">
              <a:extLst>
                <a:ext uri="{FF2B5EF4-FFF2-40B4-BE49-F238E27FC236}">
                  <a16:creationId xmlns:a16="http://schemas.microsoft.com/office/drawing/2014/main" id="{06334E65-5FB7-8645-84B2-14655241B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2202" y="5835205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22" name="TextBox 4">
              <a:extLst>
                <a:ext uri="{FF2B5EF4-FFF2-40B4-BE49-F238E27FC236}">
                  <a16:creationId xmlns:a16="http://schemas.microsoft.com/office/drawing/2014/main" id="{68F6A953-C774-D140-BF5F-03B7AE566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07360">
              <a:off x="5241475" y="1433583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sp>
          <p:nvSpPr>
            <p:cNvPr id="212323" name="TextBox 179">
              <a:extLst>
                <a:ext uri="{FF2B5EF4-FFF2-40B4-BE49-F238E27FC236}">
                  <a16:creationId xmlns:a16="http://schemas.microsoft.com/office/drawing/2014/main" id="{67D4903A-9B4E-E042-88F2-C9DCB59FA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829263">
              <a:off x="7390643" y="3033433"/>
              <a:ext cx="1034280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sp>
          <p:nvSpPr>
            <p:cNvPr id="212324" name="TextBox 180">
              <a:extLst>
                <a:ext uri="{FF2B5EF4-FFF2-40B4-BE49-F238E27FC236}">
                  <a16:creationId xmlns:a16="http://schemas.microsoft.com/office/drawing/2014/main" id="{2CE764A2-A3E7-4F41-B73B-A36B8CE5E8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9845918">
              <a:off x="6341242" y="5649524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sp>
          <p:nvSpPr>
            <p:cNvPr id="212325" name="TextBox 181">
              <a:extLst>
                <a:ext uri="{FF2B5EF4-FFF2-40B4-BE49-F238E27FC236}">
                  <a16:creationId xmlns:a16="http://schemas.microsoft.com/office/drawing/2014/main" id="{5D6F55F3-40F8-0C4B-B878-9FE1477922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1651262">
              <a:off x="2063761" y="5696601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sp>
          <p:nvSpPr>
            <p:cNvPr id="212326" name="TextBox 182">
              <a:extLst>
                <a:ext uri="{FF2B5EF4-FFF2-40B4-BE49-F238E27FC236}">
                  <a16:creationId xmlns:a16="http://schemas.microsoft.com/office/drawing/2014/main" id="{69EE839B-5668-7040-A29F-4F42B05CBC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607303">
              <a:off x="195355" y="3660810"/>
              <a:ext cx="1034280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sp>
          <p:nvSpPr>
            <p:cNvPr id="212327" name="TextBox 183">
              <a:extLst>
                <a:ext uri="{FF2B5EF4-FFF2-40B4-BE49-F238E27FC236}">
                  <a16:creationId xmlns:a16="http://schemas.microsoft.com/office/drawing/2014/main" id="{911FE559-513C-B14A-B4DD-3A30631868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079349">
              <a:off x="2482309" y="1498435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…</a:t>
              </a:r>
            </a:p>
          </p:txBody>
        </p:sp>
        <p:grpSp>
          <p:nvGrpSpPr>
            <p:cNvPr id="212328" name="Group 8">
              <a:extLst>
                <a:ext uri="{FF2B5EF4-FFF2-40B4-BE49-F238E27FC236}">
                  <a16:creationId xmlns:a16="http://schemas.microsoft.com/office/drawing/2014/main" id="{AF6A6FCC-5EED-C043-95CA-8F6767B5ED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46600" y="3746500"/>
              <a:ext cx="3225800" cy="1117600"/>
              <a:chOff x="7848600" y="2044700"/>
              <a:chExt cx="3200399" cy="1371600"/>
            </a:xfrm>
          </p:grpSpPr>
          <p:sp>
            <p:nvSpPr>
              <p:cNvPr id="212524" name="Oval 3">
                <a:extLst>
                  <a:ext uri="{FF2B5EF4-FFF2-40B4-BE49-F238E27FC236}">
                    <a16:creationId xmlns:a16="http://schemas.microsoft.com/office/drawing/2014/main" id="{DF5AE295-89EC-864E-B878-506BA61F7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rgbClr val="3C6C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525" name="Group 133">
                <a:extLst>
                  <a:ext uri="{FF2B5EF4-FFF2-40B4-BE49-F238E27FC236}">
                    <a16:creationId xmlns:a16="http://schemas.microsoft.com/office/drawing/2014/main" id="{A3AF6952-D0EF-1B43-A48E-CA9F58CEC43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2598" name="Oval 407">
                  <a:extLst>
                    <a:ext uri="{FF2B5EF4-FFF2-40B4-BE49-F238E27FC236}">
                      <a16:creationId xmlns:a16="http://schemas.microsoft.com/office/drawing/2014/main" id="{ACDC49F7-2E63-6B46-9419-745D44E6392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99" name="Rectangle 410">
                  <a:extLst>
                    <a:ext uri="{FF2B5EF4-FFF2-40B4-BE49-F238E27FC236}">
                      <a16:creationId xmlns:a16="http://schemas.microsoft.com/office/drawing/2014/main" id="{D59600F9-BA01-C64E-B0D7-5D9D49BE01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00" name="Oval 411">
                  <a:extLst>
                    <a:ext uri="{FF2B5EF4-FFF2-40B4-BE49-F238E27FC236}">
                      <a16:creationId xmlns:a16="http://schemas.microsoft.com/office/drawing/2014/main" id="{AF12B2E2-7F1A-1F43-9981-4519A60C05C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601" name="Group 137">
                  <a:extLst>
                    <a:ext uri="{FF2B5EF4-FFF2-40B4-BE49-F238E27FC236}">
                      <a16:creationId xmlns:a16="http://schemas.microsoft.com/office/drawing/2014/main" id="{E25BFB8E-9DBA-5743-838B-1F06ACAB376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604" name="Freeform 138">
                    <a:extLst>
                      <a:ext uri="{FF2B5EF4-FFF2-40B4-BE49-F238E27FC236}">
                        <a16:creationId xmlns:a16="http://schemas.microsoft.com/office/drawing/2014/main" id="{C25BC153-5A6E-BD49-83E0-31E1383036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605" name="Freeform 139">
                    <a:extLst>
                      <a:ext uri="{FF2B5EF4-FFF2-40B4-BE49-F238E27FC236}">
                        <a16:creationId xmlns:a16="http://schemas.microsoft.com/office/drawing/2014/main" id="{290799BD-DADC-2A4E-BD8C-1D118F8287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602" name="Line 140">
                  <a:extLst>
                    <a:ext uri="{FF2B5EF4-FFF2-40B4-BE49-F238E27FC236}">
                      <a16:creationId xmlns:a16="http://schemas.microsoft.com/office/drawing/2014/main" id="{FD13B86F-2921-594E-AD36-848F408FBA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603" name="Line 141">
                  <a:extLst>
                    <a:ext uri="{FF2B5EF4-FFF2-40B4-BE49-F238E27FC236}">
                      <a16:creationId xmlns:a16="http://schemas.microsoft.com/office/drawing/2014/main" id="{D80A2786-6279-7E46-BDDD-DB268884B0E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cxnSp>
            <p:nvCxnSpPr>
              <p:cNvPr id="212526" name="Straight Connector 10">
                <a:extLst>
                  <a:ext uri="{FF2B5EF4-FFF2-40B4-BE49-F238E27FC236}">
                    <a16:creationId xmlns:a16="http://schemas.microsoft.com/office/drawing/2014/main" id="{8DE621D9-FC57-2047-BF3A-E8F05DF4E2CC}"/>
                  </a:ext>
                </a:extLst>
              </p:cNvPr>
              <p:cNvCxnSpPr>
                <a:cxnSpLocks noChangeShapeType="1"/>
                <a:stCxn id="212603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7" name="Straight Connector 297">
                <a:extLst>
                  <a:ext uri="{FF2B5EF4-FFF2-40B4-BE49-F238E27FC236}">
                    <a16:creationId xmlns:a16="http://schemas.microsoft.com/office/drawing/2014/main" id="{17ECA681-7ABE-4842-BF98-602882E49753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8" name="Straight Connector 298">
                <a:extLst>
                  <a:ext uri="{FF2B5EF4-FFF2-40B4-BE49-F238E27FC236}">
                    <a16:creationId xmlns:a16="http://schemas.microsoft.com/office/drawing/2014/main" id="{544DAD35-B12D-6246-B6BC-2AFBE2EE8B0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9" name="Straight Connector 299">
                <a:extLst>
                  <a:ext uri="{FF2B5EF4-FFF2-40B4-BE49-F238E27FC236}">
                    <a16:creationId xmlns:a16="http://schemas.microsoft.com/office/drawing/2014/main" id="{59CEAB92-2C50-4748-B256-26691227024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0" name="Straight Connector 300">
                <a:extLst>
                  <a:ext uri="{FF2B5EF4-FFF2-40B4-BE49-F238E27FC236}">
                    <a16:creationId xmlns:a16="http://schemas.microsoft.com/office/drawing/2014/main" id="{CD05C096-BD08-CC42-ACA7-457D83C6060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1" name="Straight Connector 301">
                <a:extLst>
                  <a:ext uri="{FF2B5EF4-FFF2-40B4-BE49-F238E27FC236}">
                    <a16:creationId xmlns:a16="http://schemas.microsoft.com/office/drawing/2014/main" id="{C75463DA-468C-1940-B81E-5241B8808CE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2" name="Straight Connector 302">
                <a:extLst>
                  <a:ext uri="{FF2B5EF4-FFF2-40B4-BE49-F238E27FC236}">
                    <a16:creationId xmlns:a16="http://schemas.microsoft.com/office/drawing/2014/main" id="{277E7771-6083-3B4A-B2F3-D844311A0A2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3" name="Straight Connector 303">
                <a:extLst>
                  <a:ext uri="{FF2B5EF4-FFF2-40B4-BE49-F238E27FC236}">
                    <a16:creationId xmlns:a16="http://schemas.microsoft.com/office/drawing/2014/main" id="{5BF1A0FB-9675-FB47-B9FD-109D77184D5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4" name="Straight Connector 304">
                <a:extLst>
                  <a:ext uri="{FF2B5EF4-FFF2-40B4-BE49-F238E27FC236}">
                    <a16:creationId xmlns:a16="http://schemas.microsoft.com/office/drawing/2014/main" id="{438C778A-CC87-5141-9B8F-C9F408B48093}"/>
                  </a:ext>
                </a:extLst>
              </p:cNvPr>
              <p:cNvCxnSpPr>
                <a:cxnSpLocks noChangeShapeType="1"/>
                <a:endCxn id="212598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2535" name="Group 133">
                <a:extLst>
                  <a:ext uri="{FF2B5EF4-FFF2-40B4-BE49-F238E27FC236}">
                    <a16:creationId xmlns:a16="http://schemas.microsoft.com/office/drawing/2014/main" id="{0FBD653F-2A68-184A-BD9D-6C9311B9A1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2590" name="Oval 407">
                  <a:extLst>
                    <a:ext uri="{FF2B5EF4-FFF2-40B4-BE49-F238E27FC236}">
                      <a16:creationId xmlns:a16="http://schemas.microsoft.com/office/drawing/2014/main" id="{010C7E74-805A-2A40-95A0-6C4DDB5C69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91" name="Rectangle 410">
                  <a:extLst>
                    <a:ext uri="{FF2B5EF4-FFF2-40B4-BE49-F238E27FC236}">
                      <a16:creationId xmlns:a16="http://schemas.microsoft.com/office/drawing/2014/main" id="{D0A20A6D-4238-8F4A-89C0-F42A421E13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92" name="Oval 411">
                  <a:extLst>
                    <a:ext uri="{FF2B5EF4-FFF2-40B4-BE49-F238E27FC236}">
                      <a16:creationId xmlns:a16="http://schemas.microsoft.com/office/drawing/2014/main" id="{20209D8C-A441-D643-9E6E-6D6BF7AE2C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93" name="Group 137">
                  <a:extLst>
                    <a:ext uri="{FF2B5EF4-FFF2-40B4-BE49-F238E27FC236}">
                      <a16:creationId xmlns:a16="http://schemas.microsoft.com/office/drawing/2014/main" id="{97BF3F1D-BFFD-CE46-AA4F-1EF96C3537F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96" name="Freeform 138">
                    <a:extLst>
                      <a:ext uri="{FF2B5EF4-FFF2-40B4-BE49-F238E27FC236}">
                        <a16:creationId xmlns:a16="http://schemas.microsoft.com/office/drawing/2014/main" id="{CB5EAAD6-36AD-5940-8E93-CCDF5F657E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97" name="Freeform 139">
                    <a:extLst>
                      <a:ext uri="{FF2B5EF4-FFF2-40B4-BE49-F238E27FC236}">
                        <a16:creationId xmlns:a16="http://schemas.microsoft.com/office/drawing/2014/main" id="{D2783AA8-98DB-2742-9633-D1DB298BE1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94" name="Line 140">
                  <a:extLst>
                    <a:ext uri="{FF2B5EF4-FFF2-40B4-BE49-F238E27FC236}">
                      <a16:creationId xmlns:a16="http://schemas.microsoft.com/office/drawing/2014/main" id="{9A3A7A14-3CDE-3343-9E31-B79200B6CF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95" name="Line 141">
                  <a:extLst>
                    <a:ext uri="{FF2B5EF4-FFF2-40B4-BE49-F238E27FC236}">
                      <a16:creationId xmlns:a16="http://schemas.microsoft.com/office/drawing/2014/main" id="{568B98BA-26D9-5648-9525-DB9872C35BC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36" name="Group 133">
                <a:extLst>
                  <a:ext uri="{FF2B5EF4-FFF2-40B4-BE49-F238E27FC236}">
                    <a16:creationId xmlns:a16="http://schemas.microsoft.com/office/drawing/2014/main" id="{0E17A66D-7D8B-5F41-BCE3-E570B636835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2582" name="Oval 407">
                  <a:extLst>
                    <a:ext uri="{FF2B5EF4-FFF2-40B4-BE49-F238E27FC236}">
                      <a16:creationId xmlns:a16="http://schemas.microsoft.com/office/drawing/2014/main" id="{08C4B1E3-E7B8-6643-8D79-369103CE73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83" name="Rectangle 410">
                  <a:extLst>
                    <a:ext uri="{FF2B5EF4-FFF2-40B4-BE49-F238E27FC236}">
                      <a16:creationId xmlns:a16="http://schemas.microsoft.com/office/drawing/2014/main" id="{5A2BCCD6-1805-C846-B54E-B2051A89B7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84" name="Oval 411">
                  <a:extLst>
                    <a:ext uri="{FF2B5EF4-FFF2-40B4-BE49-F238E27FC236}">
                      <a16:creationId xmlns:a16="http://schemas.microsoft.com/office/drawing/2014/main" id="{88589E86-04E3-9B43-B338-1546C6A51E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85" name="Group 137">
                  <a:extLst>
                    <a:ext uri="{FF2B5EF4-FFF2-40B4-BE49-F238E27FC236}">
                      <a16:creationId xmlns:a16="http://schemas.microsoft.com/office/drawing/2014/main" id="{826A4B0A-B788-E54A-9EA4-9D626114630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88" name="Freeform 138">
                    <a:extLst>
                      <a:ext uri="{FF2B5EF4-FFF2-40B4-BE49-F238E27FC236}">
                        <a16:creationId xmlns:a16="http://schemas.microsoft.com/office/drawing/2014/main" id="{99939D3A-6B28-054A-B71F-0E4E67D9D8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89" name="Freeform 139">
                    <a:extLst>
                      <a:ext uri="{FF2B5EF4-FFF2-40B4-BE49-F238E27FC236}">
                        <a16:creationId xmlns:a16="http://schemas.microsoft.com/office/drawing/2014/main" id="{71DD795F-B2F0-1743-8A24-D230657115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86" name="Line 140">
                  <a:extLst>
                    <a:ext uri="{FF2B5EF4-FFF2-40B4-BE49-F238E27FC236}">
                      <a16:creationId xmlns:a16="http://schemas.microsoft.com/office/drawing/2014/main" id="{C1A81B6B-0397-BD4C-A09F-6752DBD8871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56"/>
                  <a:ext cx="0" cy="88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87" name="Line 141">
                  <a:extLst>
                    <a:ext uri="{FF2B5EF4-FFF2-40B4-BE49-F238E27FC236}">
                      <a16:creationId xmlns:a16="http://schemas.microsoft.com/office/drawing/2014/main" id="{D95D2676-448B-2E41-A61F-1B226AD3564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58"/>
                  <a:ext cx="0" cy="86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37" name="Group 133">
                <a:extLst>
                  <a:ext uri="{FF2B5EF4-FFF2-40B4-BE49-F238E27FC236}">
                    <a16:creationId xmlns:a16="http://schemas.microsoft.com/office/drawing/2014/main" id="{793837A4-55FA-2541-B594-F0C51D445F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2574" name="Oval 407">
                  <a:extLst>
                    <a:ext uri="{FF2B5EF4-FFF2-40B4-BE49-F238E27FC236}">
                      <a16:creationId xmlns:a16="http://schemas.microsoft.com/office/drawing/2014/main" id="{196B9A26-7308-8C4D-9336-8222537B5B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75" name="Rectangle 410">
                  <a:extLst>
                    <a:ext uri="{FF2B5EF4-FFF2-40B4-BE49-F238E27FC236}">
                      <a16:creationId xmlns:a16="http://schemas.microsoft.com/office/drawing/2014/main" id="{6645480F-8545-4F46-A661-8A40B381A1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76" name="Oval 411">
                  <a:extLst>
                    <a:ext uri="{FF2B5EF4-FFF2-40B4-BE49-F238E27FC236}">
                      <a16:creationId xmlns:a16="http://schemas.microsoft.com/office/drawing/2014/main" id="{155A4888-4551-1846-BBFA-61604C9B50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77" name="Group 137">
                  <a:extLst>
                    <a:ext uri="{FF2B5EF4-FFF2-40B4-BE49-F238E27FC236}">
                      <a16:creationId xmlns:a16="http://schemas.microsoft.com/office/drawing/2014/main" id="{15C82C35-1614-6D42-9C7F-35F402D84B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80" name="Freeform 138">
                    <a:extLst>
                      <a:ext uri="{FF2B5EF4-FFF2-40B4-BE49-F238E27FC236}">
                        <a16:creationId xmlns:a16="http://schemas.microsoft.com/office/drawing/2014/main" id="{43D75FD7-B2AE-6D4E-ACD0-3A2E5FA326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81" name="Freeform 139">
                    <a:extLst>
                      <a:ext uri="{FF2B5EF4-FFF2-40B4-BE49-F238E27FC236}">
                        <a16:creationId xmlns:a16="http://schemas.microsoft.com/office/drawing/2014/main" id="{948C0056-D7B2-0F4E-82C0-6EE9185E96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78" name="Line 140">
                  <a:extLst>
                    <a:ext uri="{FF2B5EF4-FFF2-40B4-BE49-F238E27FC236}">
                      <a16:creationId xmlns:a16="http://schemas.microsoft.com/office/drawing/2014/main" id="{B6099386-2953-A24D-9C2F-183267CE1CE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79" name="Line 141">
                  <a:extLst>
                    <a:ext uri="{FF2B5EF4-FFF2-40B4-BE49-F238E27FC236}">
                      <a16:creationId xmlns:a16="http://schemas.microsoft.com/office/drawing/2014/main" id="{47280217-6588-2442-88B2-2C978D2DBF0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38" name="Group 133">
                <a:extLst>
                  <a:ext uri="{FF2B5EF4-FFF2-40B4-BE49-F238E27FC236}">
                    <a16:creationId xmlns:a16="http://schemas.microsoft.com/office/drawing/2014/main" id="{A06444CC-9092-1545-8DB8-6E8FDA47D29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2566" name="Oval 407">
                  <a:extLst>
                    <a:ext uri="{FF2B5EF4-FFF2-40B4-BE49-F238E27FC236}">
                      <a16:creationId xmlns:a16="http://schemas.microsoft.com/office/drawing/2014/main" id="{98F0B009-EAE9-4D45-ADBF-90E4C8514A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67" name="Rectangle 410">
                  <a:extLst>
                    <a:ext uri="{FF2B5EF4-FFF2-40B4-BE49-F238E27FC236}">
                      <a16:creationId xmlns:a16="http://schemas.microsoft.com/office/drawing/2014/main" id="{69CB880D-4159-314B-8589-398633740F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68" name="Oval 411">
                  <a:extLst>
                    <a:ext uri="{FF2B5EF4-FFF2-40B4-BE49-F238E27FC236}">
                      <a16:creationId xmlns:a16="http://schemas.microsoft.com/office/drawing/2014/main" id="{6B73AC4A-06D5-BD46-BC62-FAF54C96B2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69" name="Group 137">
                  <a:extLst>
                    <a:ext uri="{FF2B5EF4-FFF2-40B4-BE49-F238E27FC236}">
                      <a16:creationId xmlns:a16="http://schemas.microsoft.com/office/drawing/2014/main" id="{6A495CD8-F8C0-9D42-9061-64D1E60810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72" name="Freeform 138">
                    <a:extLst>
                      <a:ext uri="{FF2B5EF4-FFF2-40B4-BE49-F238E27FC236}">
                        <a16:creationId xmlns:a16="http://schemas.microsoft.com/office/drawing/2014/main" id="{88F3B665-197B-4F49-8C43-447D1016AC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73" name="Freeform 139">
                    <a:extLst>
                      <a:ext uri="{FF2B5EF4-FFF2-40B4-BE49-F238E27FC236}">
                        <a16:creationId xmlns:a16="http://schemas.microsoft.com/office/drawing/2014/main" id="{252B1589-DFED-0B42-BE9A-3315ED3772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70" name="Line 140">
                  <a:extLst>
                    <a:ext uri="{FF2B5EF4-FFF2-40B4-BE49-F238E27FC236}">
                      <a16:creationId xmlns:a16="http://schemas.microsoft.com/office/drawing/2014/main" id="{FA2EF4E0-3B3F-CE46-8105-EE6EAFA7466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71" name="Line 141">
                  <a:extLst>
                    <a:ext uri="{FF2B5EF4-FFF2-40B4-BE49-F238E27FC236}">
                      <a16:creationId xmlns:a16="http://schemas.microsoft.com/office/drawing/2014/main" id="{54F135E8-4A3E-7042-A857-E505A16F351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39" name="Group 133">
                <a:extLst>
                  <a:ext uri="{FF2B5EF4-FFF2-40B4-BE49-F238E27FC236}">
                    <a16:creationId xmlns:a16="http://schemas.microsoft.com/office/drawing/2014/main" id="{C56D0DB6-C8C2-BD46-A61F-B87FCB32424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2558" name="Oval 407">
                  <a:extLst>
                    <a:ext uri="{FF2B5EF4-FFF2-40B4-BE49-F238E27FC236}">
                      <a16:creationId xmlns:a16="http://schemas.microsoft.com/office/drawing/2014/main" id="{8DD481CE-4625-5444-84F8-C4FDB15657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59" name="Rectangle 410">
                  <a:extLst>
                    <a:ext uri="{FF2B5EF4-FFF2-40B4-BE49-F238E27FC236}">
                      <a16:creationId xmlns:a16="http://schemas.microsoft.com/office/drawing/2014/main" id="{DE30FE06-38AD-6649-B253-DAA50CC45C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60" name="Oval 411">
                  <a:extLst>
                    <a:ext uri="{FF2B5EF4-FFF2-40B4-BE49-F238E27FC236}">
                      <a16:creationId xmlns:a16="http://schemas.microsoft.com/office/drawing/2014/main" id="{6209655C-FC5E-E44B-9975-53EE035307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61" name="Group 137">
                  <a:extLst>
                    <a:ext uri="{FF2B5EF4-FFF2-40B4-BE49-F238E27FC236}">
                      <a16:creationId xmlns:a16="http://schemas.microsoft.com/office/drawing/2014/main" id="{42D22DF6-EB02-344F-BA0F-82D271D19B8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64" name="Freeform 138">
                    <a:extLst>
                      <a:ext uri="{FF2B5EF4-FFF2-40B4-BE49-F238E27FC236}">
                        <a16:creationId xmlns:a16="http://schemas.microsoft.com/office/drawing/2014/main" id="{D1FD082C-1EE9-A840-9BBB-D573C2BAE2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65" name="Freeform 139">
                    <a:extLst>
                      <a:ext uri="{FF2B5EF4-FFF2-40B4-BE49-F238E27FC236}">
                        <a16:creationId xmlns:a16="http://schemas.microsoft.com/office/drawing/2014/main" id="{120A354C-EEB2-4349-805D-D662937E8F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62" name="Line 140">
                  <a:extLst>
                    <a:ext uri="{FF2B5EF4-FFF2-40B4-BE49-F238E27FC236}">
                      <a16:creationId xmlns:a16="http://schemas.microsoft.com/office/drawing/2014/main" id="{735E47BC-2B85-9A40-AD5E-92DCDE8453B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63" name="Line 141">
                  <a:extLst>
                    <a:ext uri="{FF2B5EF4-FFF2-40B4-BE49-F238E27FC236}">
                      <a16:creationId xmlns:a16="http://schemas.microsoft.com/office/drawing/2014/main" id="{DA8F5B97-1A95-DD40-9510-949A180093A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40" name="Group 133">
                <a:extLst>
                  <a:ext uri="{FF2B5EF4-FFF2-40B4-BE49-F238E27FC236}">
                    <a16:creationId xmlns:a16="http://schemas.microsoft.com/office/drawing/2014/main" id="{62F71D57-BD92-A645-AED5-AD0F00C983A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2550" name="Oval 407">
                  <a:extLst>
                    <a:ext uri="{FF2B5EF4-FFF2-40B4-BE49-F238E27FC236}">
                      <a16:creationId xmlns:a16="http://schemas.microsoft.com/office/drawing/2014/main" id="{E3F7C915-A486-E444-98C1-779B890F7C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51" name="Rectangle 410">
                  <a:extLst>
                    <a:ext uri="{FF2B5EF4-FFF2-40B4-BE49-F238E27FC236}">
                      <a16:creationId xmlns:a16="http://schemas.microsoft.com/office/drawing/2014/main" id="{6E2EBA92-BAAC-8A4E-B9EE-659B6D50F9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52" name="Oval 411">
                  <a:extLst>
                    <a:ext uri="{FF2B5EF4-FFF2-40B4-BE49-F238E27FC236}">
                      <a16:creationId xmlns:a16="http://schemas.microsoft.com/office/drawing/2014/main" id="{811CC388-E88F-794C-B93B-4BD0E270E8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53" name="Group 137">
                  <a:extLst>
                    <a:ext uri="{FF2B5EF4-FFF2-40B4-BE49-F238E27FC236}">
                      <a16:creationId xmlns:a16="http://schemas.microsoft.com/office/drawing/2014/main" id="{08071467-A7D7-4544-B96A-92880380E80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56" name="Freeform 138">
                    <a:extLst>
                      <a:ext uri="{FF2B5EF4-FFF2-40B4-BE49-F238E27FC236}">
                        <a16:creationId xmlns:a16="http://schemas.microsoft.com/office/drawing/2014/main" id="{DFFC3363-8E4F-4246-A933-E3CDB2A917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57" name="Freeform 139">
                    <a:extLst>
                      <a:ext uri="{FF2B5EF4-FFF2-40B4-BE49-F238E27FC236}">
                        <a16:creationId xmlns:a16="http://schemas.microsoft.com/office/drawing/2014/main" id="{FA89DEB4-2D16-5340-9560-4C1F194F96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54" name="Line 140">
                  <a:extLst>
                    <a:ext uri="{FF2B5EF4-FFF2-40B4-BE49-F238E27FC236}">
                      <a16:creationId xmlns:a16="http://schemas.microsoft.com/office/drawing/2014/main" id="{C80F42E7-1527-D145-8D68-DB063A0343F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55" name="Line 141">
                  <a:extLst>
                    <a:ext uri="{FF2B5EF4-FFF2-40B4-BE49-F238E27FC236}">
                      <a16:creationId xmlns:a16="http://schemas.microsoft.com/office/drawing/2014/main" id="{419CAED2-2FDF-AD45-BCC9-3051C70FAA7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541" name="Group 133">
                <a:extLst>
                  <a:ext uri="{FF2B5EF4-FFF2-40B4-BE49-F238E27FC236}">
                    <a16:creationId xmlns:a16="http://schemas.microsoft.com/office/drawing/2014/main" id="{FB922976-2E5B-5D49-807B-C93B68F18A1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2542" name="Oval 407">
                  <a:extLst>
                    <a:ext uri="{FF2B5EF4-FFF2-40B4-BE49-F238E27FC236}">
                      <a16:creationId xmlns:a16="http://schemas.microsoft.com/office/drawing/2014/main" id="{0CA521A0-0563-A445-99FF-4E670AB03E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43" name="Rectangle 410">
                  <a:extLst>
                    <a:ext uri="{FF2B5EF4-FFF2-40B4-BE49-F238E27FC236}">
                      <a16:creationId xmlns:a16="http://schemas.microsoft.com/office/drawing/2014/main" id="{53B08889-B6A0-304D-B4AF-255569F733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44" name="Oval 411">
                  <a:extLst>
                    <a:ext uri="{FF2B5EF4-FFF2-40B4-BE49-F238E27FC236}">
                      <a16:creationId xmlns:a16="http://schemas.microsoft.com/office/drawing/2014/main" id="{1D769F62-F343-3A40-8620-384E7CA0FE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45" name="Group 137">
                  <a:extLst>
                    <a:ext uri="{FF2B5EF4-FFF2-40B4-BE49-F238E27FC236}">
                      <a16:creationId xmlns:a16="http://schemas.microsoft.com/office/drawing/2014/main" id="{738937E8-A4B3-3349-AD95-112B3D9B601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48" name="Freeform 138">
                    <a:extLst>
                      <a:ext uri="{FF2B5EF4-FFF2-40B4-BE49-F238E27FC236}">
                        <a16:creationId xmlns:a16="http://schemas.microsoft.com/office/drawing/2014/main" id="{DC32E303-AE74-1446-98DB-33DD542D13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49" name="Freeform 139">
                    <a:extLst>
                      <a:ext uri="{FF2B5EF4-FFF2-40B4-BE49-F238E27FC236}">
                        <a16:creationId xmlns:a16="http://schemas.microsoft.com/office/drawing/2014/main" id="{534040FD-A850-1546-AE7B-911B7D8E7F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46" name="Line 140">
                  <a:extLst>
                    <a:ext uri="{FF2B5EF4-FFF2-40B4-BE49-F238E27FC236}">
                      <a16:creationId xmlns:a16="http://schemas.microsoft.com/office/drawing/2014/main" id="{8414AFD1-A6AE-0C43-87E8-330C24F518E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47" name="Line 141">
                  <a:extLst>
                    <a:ext uri="{FF2B5EF4-FFF2-40B4-BE49-F238E27FC236}">
                      <a16:creationId xmlns:a16="http://schemas.microsoft.com/office/drawing/2014/main" id="{BC404CA4-DE57-A546-B3C0-F6DCD43DB02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10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</p:grpSp>
        <p:grpSp>
          <p:nvGrpSpPr>
            <p:cNvPr id="212329" name="Group 331">
              <a:extLst>
                <a:ext uri="{FF2B5EF4-FFF2-40B4-BE49-F238E27FC236}">
                  <a16:creationId xmlns:a16="http://schemas.microsoft.com/office/drawing/2014/main" id="{2357F483-56DC-0D4E-ACFF-9C01DC6B98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03400" y="2755900"/>
              <a:ext cx="3467100" cy="1193800"/>
              <a:chOff x="7848600" y="2044700"/>
              <a:chExt cx="3200399" cy="1371600"/>
            </a:xfrm>
          </p:grpSpPr>
          <p:sp>
            <p:nvSpPr>
              <p:cNvPr id="212442" name="Oval 332">
                <a:extLst>
                  <a:ext uri="{FF2B5EF4-FFF2-40B4-BE49-F238E27FC236}">
                    <a16:creationId xmlns:a16="http://schemas.microsoft.com/office/drawing/2014/main" id="{9120DEBC-2FEF-534C-A5EF-75BF98FBA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rgbClr val="3C6C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43" name="Group 133">
                <a:extLst>
                  <a:ext uri="{FF2B5EF4-FFF2-40B4-BE49-F238E27FC236}">
                    <a16:creationId xmlns:a16="http://schemas.microsoft.com/office/drawing/2014/main" id="{13FD973C-A8EE-5048-B348-4293B6AA64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2516" name="Oval 407">
                  <a:extLst>
                    <a:ext uri="{FF2B5EF4-FFF2-40B4-BE49-F238E27FC236}">
                      <a16:creationId xmlns:a16="http://schemas.microsoft.com/office/drawing/2014/main" id="{4CFD793E-DF31-1B46-B912-7925AAC6D7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17" name="Rectangle 410">
                  <a:extLst>
                    <a:ext uri="{FF2B5EF4-FFF2-40B4-BE49-F238E27FC236}">
                      <a16:creationId xmlns:a16="http://schemas.microsoft.com/office/drawing/2014/main" id="{0BDCE3CD-0E06-3546-8D33-A3951ACB252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18" name="Oval 411">
                  <a:extLst>
                    <a:ext uri="{FF2B5EF4-FFF2-40B4-BE49-F238E27FC236}">
                      <a16:creationId xmlns:a16="http://schemas.microsoft.com/office/drawing/2014/main" id="{58812803-3BD2-E145-84D5-3459DE9599B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19" name="Group 137">
                  <a:extLst>
                    <a:ext uri="{FF2B5EF4-FFF2-40B4-BE49-F238E27FC236}">
                      <a16:creationId xmlns:a16="http://schemas.microsoft.com/office/drawing/2014/main" id="{A84ACE82-842B-3D47-B02C-B87E3EA372D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22" name="Freeform 138">
                    <a:extLst>
                      <a:ext uri="{FF2B5EF4-FFF2-40B4-BE49-F238E27FC236}">
                        <a16:creationId xmlns:a16="http://schemas.microsoft.com/office/drawing/2014/main" id="{2F4FE782-0E61-A24A-86F5-53C4280FC4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23" name="Freeform 139">
                    <a:extLst>
                      <a:ext uri="{FF2B5EF4-FFF2-40B4-BE49-F238E27FC236}">
                        <a16:creationId xmlns:a16="http://schemas.microsoft.com/office/drawing/2014/main" id="{20798D08-C275-C345-BDB5-ED6DA439F5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20" name="Line 140">
                  <a:extLst>
                    <a:ext uri="{FF2B5EF4-FFF2-40B4-BE49-F238E27FC236}">
                      <a16:creationId xmlns:a16="http://schemas.microsoft.com/office/drawing/2014/main" id="{9B8805E2-537D-484E-86AA-2288A84B6ED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21" name="Line 141">
                  <a:extLst>
                    <a:ext uri="{FF2B5EF4-FFF2-40B4-BE49-F238E27FC236}">
                      <a16:creationId xmlns:a16="http://schemas.microsoft.com/office/drawing/2014/main" id="{A0649348-534F-1641-9713-81019EA8E2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cxnSp>
            <p:nvCxnSpPr>
              <p:cNvPr id="212444" name="Straight Connector 334">
                <a:extLst>
                  <a:ext uri="{FF2B5EF4-FFF2-40B4-BE49-F238E27FC236}">
                    <a16:creationId xmlns:a16="http://schemas.microsoft.com/office/drawing/2014/main" id="{4BABEB20-7AB6-0B49-9A50-DFA6EEAE4B48}"/>
                  </a:ext>
                </a:extLst>
              </p:cNvPr>
              <p:cNvCxnSpPr>
                <a:cxnSpLocks noChangeShapeType="1"/>
                <a:stCxn id="212521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5" name="Straight Connector 335">
                <a:extLst>
                  <a:ext uri="{FF2B5EF4-FFF2-40B4-BE49-F238E27FC236}">
                    <a16:creationId xmlns:a16="http://schemas.microsoft.com/office/drawing/2014/main" id="{29F32A41-5B1D-6A44-B6A6-8806F19EE8A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6" name="Straight Connector 336">
                <a:extLst>
                  <a:ext uri="{FF2B5EF4-FFF2-40B4-BE49-F238E27FC236}">
                    <a16:creationId xmlns:a16="http://schemas.microsoft.com/office/drawing/2014/main" id="{E5B1E4A8-B1E8-4248-92B3-B50F21C2AFB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7" name="Straight Connector 337">
                <a:extLst>
                  <a:ext uri="{FF2B5EF4-FFF2-40B4-BE49-F238E27FC236}">
                    <a16:creationId xmlns:a16="http://schemas.microsoft.com/office/drawing/2014/main" id="{7E071437-3F53-F24B-AA41-AC92CD067A9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8" name="Straight Connector 338">
                <a:extLst>
                  <a:ext uri="{FF2B5EF4-FFF2-40B4-BE49-F238E27FC236}">
                    <a16:creationId xmlns:a16="http://schemas.microsoft.com/office/drawing/2014/main" id="{270D89F3-A5CD-0D42-9664-1CBD48D3C3F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9" name="Straight Connector 339">
                <a:extLst>
                  <a:ext uri="{FF2B5EF4-FFF2-40B4-BE49-F238E27FC236}">
                    <a16:creationId xmlns:a16="http://schemas.microsoft.com/office/drawing/2014/main" id="{8E0B0208-44DB-7F44-B1B8-BE249EE486B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0" name="Straight Connector 340">
                <a:extLst>
                  <a:ext uri="{FF2B5EF4-FFF2-40B4-BE49-F238E27FC236}">
                    <a16:creationId xmlns:a16="http://schemas.microsoft.com/office/drawing/2014/main" id="{E96A89C9-2D97-5641-9D11-075A3C7111C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1" name="Straight Connector 341">
                <a:extLst>
                  <a:ext uri="{FF2B5EF4-FFF2-40B4-BE49-F238E27FC236}">
                    <a16:creationId xmlns:a16="http://schemas.microsoft.com/office/drawing/2014/main" id="{505210E4-C184-2840-8C6D-90AF6551CA1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2" name="Straight Connector 342">
                <a:extLst>
                  <a:ext uri="{FF2B5EF4-FFF2-40B4-BE49-F238E27FC236}">
                    <a16:creationId xmlns:a16="http://schemas.microsoft.com/office/drawing/2014/main" id="{21C8FA11-4B83-174D-8F02-BD67AB5C5AA8}"/>
                  </a:ext>
                </a:extLst>
              </p:cNvPr>
              <p:cNvCxnSpPr>
                <a:cxnSpLocks noChangeShapeType="1"/>
                <a:endCxn id="212516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2453" name="Group 133">
                <a:extLst>
                  <a:ext uri="{FF2B5EF4-FFF2-40B4-BE49-F238E27FC236}">
                    <a16:creationId xmlns:a16="http://schemas.microsoft.com/office/drawing/2014/main" id="{7561C78A-6F59-DF42-ACCB-01A5CC6657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2508" name="Oval 407">
                  <a:extLst>
                    <a:ext uri="{FF2B5EF4-FFF2-40B4-BE49-F238E27FC236}">
                      <a16:creationId xmlns:a16="http://schemas.microsoft.com/office/drawing/2014/main" id="{DAB1A0A2-2479-434F-BC8F-D8D60A6E7F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09" name="Rectangle 410">
                  <a:extLst>
                    <a:ext uri="{FF2B5EF4-FFF2-40B4-BE49-F238E27FC236}">
                      <a16:creationId xmlns:a16="http://schemas.microsoft.com/office/drawing/2014/main" id="{ED06BFFA-C85C-E145-B80B-C4E40F4EB24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10" name="Oval 411">
                  <a:extLst>
                    <a:ext uri="{FF2B5EF4-FFF2-40B4-BE49-F238E27FC236}">
                      <a16:creationId xmlns:a16="http://schemas.microsoft.com/office/drawing/2014/main" id="{0455DC68-96EA-7441-8A88-D21D991C80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11" name="Group 137">
                  <a:extLst>
                    <a:ext uri="{FF2B5EF4-FFF2-40B4-BE49-F238E27FC236}">
                      <a16:creationId xmlns:a16="http://schemas.microsoft.com/office/drawing/2014/main" id="{A70E3948-269D-1043-981F-069B6B9466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14" name="Freeform 138">
                    <a:extLst>
                      <a:ext uri="{FF2B5EF4-FFF2-40B4-BE49-F238E27FC236}">
                        <a16:creationId xmlns:a16="http://schemas.microsoft.com/office/drawing/2014/main" id="{4D2E9F7C-6625-1D46-B345-89632F2091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15" name="Freeform 139">
                    <a:extLst>
                      <a:ext uri="{FF2B5EF4-FFF2-40B4-BE49-F238E27FC236}">
                        <a16:creationId xmlns:a16="http://schemas.microsoft.com/office/drawing/2014/main" id="{38702A10-8A63-4041-A2E6-19D0700CDE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12" name="Line 140">
                  <a:extLst>
                    <a:ext uri="{FF2B5EF4-FFF2-40B4-BE49-F238E27FC236}">
                      <a16:creationId xmlns:a16="http://schemas.microsoft.com/office/drawing/2014/main" id="{DB3D42B8-1E0B-2141-AC34-40F5DB74823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13" name="Line 141">
                  <a:extLst>
                    <a:ext uri="{FF2B5EF4-FFF2-40B4-BE49-F238E27FC236}">
                      <a16:creationId xmlns:a16="http://schemas.microsoft.com/office/drawing/2014/main" id="{ACF706A7-798D-A346-9CF3-ABA839EB339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4" name="Group 133">
                <a:extLst>
                  <a:ext uri="{FF2B5EF4-FFF2-40B4-BE49-F238E27FC236}">
                    <a16:creationId xmlns:a16="http://schemas.microsoft.com/office/drawing/2014/main" id="{06A6101F-46E0-3B4D-AECC-DD3071E6246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2500" name="Oval 407">
                  <a:extLst>
                    <a:ext uri="{FF2B5EF4-FFF2-40B4-BE49-F238E27FC236}">
                      <a16:creationId xmlns:a16="http://schemas.microsoft.com/office/drawing/2014/main" id="{3C6918EF-EA4A-BB45-BB58-B11A1CBCCA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01" name="Rectangle 410">
                  <a:extLst>
                    <a:ext uri="{FF2B5EF4-FFF2-40B4-BE49-F238E27FC236}">
                      <a16:creationId xmlns:a16="http://schemas.microsoft.com/office/drawing/2014/main" id="{1E018DCB-4971-CE48-A256-AA43629130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02" name="Oval 411">
                  <a:extLst>
                    <a:ext uri="{FF2B5EF4-FFF2-40B4-BE49-F238E27FC236}">
                      <a16:creationId xmlns:a16="http://schemas.microsoft.com/office/drawing/2014/main" id="{F09DC61A-8AB3-E645-AB67-B820BC5A88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503" name="Group 137">
                  <a:extLst>
                    <a:ext uri="{FF2B5EF4-FFF2-40B4-BE49-F238E27FC236}">
                      <a16:creationId xmlns:a16="http://schemas.microsoft.com/office/drawing/2014/main" id="{079DAECD-11B3-AF46-83BC-DC7102A4C93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06" name="Freeform 138">
                    <a:extLst>
                      <a:ext uri="{FF2B5EF4-FFF2-40B4-BE49-F238E27FC236}">
                        <a16:creationId xmlns:a16="http://schemas.microsoft.com/office/drawing/2014/main" id="{6CF13D1B-9091-9C49-A731-C3B1BD2994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507" name="Freeform 139">
                    <a:extLst>
                      <a:ext uri="{FF2B5EF4-FFF2-40B4-BE49-F238E27FC236}">
                        <a16:creationId xmlns:a16="http://schemas.microsoft.com/office/drawing/2014/main" id="{1112B24D-A91B-6345-8904-3311A6EF37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504" name="Line 140">
                  <a:extLst>
                    <a:ext uri="{FF2B5EF4-FFF2-40B4-BE49-F238E27FC236}">
                      <a16:creationId xmlns:a16="http://schemas.microsoft.com/office/drawing/2014/main" id="{F4E2AE18-3DFD-6F4A-9AAD-78CC47F25F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505" name="Line 141">
                  <a:extLst>
                    <a:ext uri="{FF2B5EF4-FFF2-40B4-BE49-F238E27FC236}">
                      <a16:creationId xmlns:a16="http://schemas.microsoft.com/office/drawing/2014/main" id="{A102C4D1-EDAF-0C49-BE0C-0530A350DC1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5" name="Group 133">
                <a:extLst>
                  <a:ext uri="{FF2B5EF4-FFF2-40B4-BE49-F238E27FC236}">
                    <a16:creationId xmlns:a16="http://schemas.microsoft.com/office/drawing/2014/main" id="{4C3582DA-B6CF-0D48-AAC3-41E294C9330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2492" name="Oval 407">
                  <a:extLst>
                    <a:ext uri="{FF2B5EF4-FFF2-40B4-BE49-F238E27FC236}">
                      <a16:creationId xmlns:a16="http://schemas.microsoft.com/office/drawing/2014/main" id="{6E059628-B008-424D-8E3C-9AAA3EF6C9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93" name="Rectangle 410">
                  <a:extLst>
                    <a:ext uri="{FF2B5EF4-FFF2-40B4-BE49-F238E27FC236}">
                      <a16:creationId xmlns:a16="http://schemas.microsoft.com/office/drawing/2014/main" id="{9B0DAB25-8759-7C4C-ACC2-288100B5B1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94" name="Oval 411">
                  <a:extLst>
                    <a:ext uri="{FF2B5EF4-FFF2-40B4-BE49-F238E27FC236}">
                      <a16:creationId xmlns:a16="http://schemas.microsoft.com/office/drawing/2014/main" id="{BD574B09-1737-2942-BEA1-07433C4F34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495" name="Group 137">
                  <a:extLst>
                    <a:ext uri="{FF2B5EF4-FFF2-40B4-BE49-F238E27FC236}">
                      <a16:creationId xmlns:a16="http://schemas.microsoft.com/office/drawing/2014/main" id="{40226B75-332A-6C49-AD5D-F7B0F900E13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98" name="Freeform 138">
                    <a:extLst>
                      <a:ext uri="{FF2B5EF4-FFF2-40B4-BE49-F238E27FC236}">
                        <a16:creationId xmlns:a16="http://schemas.microsoft.com/office/drawing/2014/main" id="{D4734774-D18E-F44F-A5B6-A70189E1EF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499" name="Freeform 139">
                    <a:extLst>
                      <a:ext uri="{FF2B5EF4-FFF2-40B4-BE49-F238E27FC236}">
                        <a16:creationId xmlns:a16="http://schemas.microsoft.com/office/drawing/2014/main" id="{949C6A4F-BB8B-7C49-9178-2224D4F76E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496" name="Line 140">
                  <a:extLst>
                    <a:ext uri="{FF2B5EF4-FFF2-40B4-BE49-F238E27FC236}">
                      <a16:creationId xmlns:a16="http://schemas.microsoft.com/office/drawing/2014/main" id="{5026986B-2A1D-1A4B-AA0E-09376B1A5A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97" name="Line 141">
                  <a:extLst>
                    <a:ext uri="{FF2B5EF4-FFF2-40B4-BE49-F238E27FC236}">
                      <a16:creationId xmlns:a16="http://schemas.microsoft.com/office/drawing/2014/main" id="{FAB277D9-41F4-B347-A4EB-B251DFAA6C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6" name="Group 133">
                <a:extLst>
                  <a:ext uri="{FF2B5EF4-FFF2-40B4-BE49-F238E27FC236}">
                    <a16:creationId xmlns:a16="http://schemas.microsoft.com/office/drawing/2014/main" id="{78F96BC6-C625-FB44-A46C-A50621DE706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2484" name="Oval 407">
                  <a:extLst>
                    <a:ext uri="{FF2B5EF4-FFF2-40B4-BE49-F238E27FC236}">
                      <a16:creationId xmlns:a16="http://schemas.microsoft.com/office/drawing/2014/main" id="{3BCF7842-1314-FB40-87A2-521057A848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85" name="Rectangle 410">
                  <a:extLst>
                    <a:ext uri="{FF2B5EF4-FFF2-40B4-BE49-F238E27FC236}">
                      <a16:creationId xmlns:a16="http://schemas.microsoft.com/office/drawing/2014/main" id="{E1FF86B2-59E7-AC4E-A526-C279FB716C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86" name="Oval 411">
                  <a:extLst>
                    <a:ext uri="{FF2B5EF4-FFF2-40B4-BE49-F238E27FC236}">
                      <a16:creationId xmlns:a16="http://schemas.microsoft.com/office/drawing/2014/main" id="{9F8413E9-C48E-264A-8591-2C0B204D1C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487" name="Group 137">
                  <a:extLst>
                    <a:ext uri="{FF2B5EF4-FFF2-40B4-BE49-F238E27FC236}">
                      <a16:creationId xmlns:a16="http://schemas.microsoft.com/office/drawing/2014/main" id="{99B838FA-6F6C-CE46-BA53-7674D71F973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90" name="Freeform 138">
                    <a:extLst>
                      <a:ext uri="{FF2B5EF4-FFF2-40B4-BE49-F238E27FC236}">
                        <a16:creationId xmlns:a16="http://schemas.microsoft.com/office/drawing/2014/main" id="{6638E85E-FA8E-E44D-8090-88DD58519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491" name="Freeform 139">
                    <a:extLst>
                      <a:ext uri="{FF2B5EF4-FFF2-40B4-BE49-F238E27FC236}">
                        <a16:creationId xmlns:a16="http://schemas.microsoft.com/office/drawing/2014/main" id="{CC4C1859-B092-FF46-A11F-4532415ACF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488" name="Line 140">
                  <a:extLst>
                    <a:ext uri="{FF2B5EF4-FFF2-40B4-BE49-F238E27FC236}">
                      <a16:creationId xmlns:a16="http://schemas.microsoft.com/office/drawing/2014/main" id="{2706917F-DCBC-6648-B7E0-2EF70D08487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0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89" name="Line 141">
                  <a:extLst>
                    <a:ext uri="{FF2B5EF4-FFF2-40B4-BE49-F238E27FC236}">
                      <a16:creationId xmlns:a16="http://schemas.microsoft.com/office/drawing/2014/main" id="{EA36D1C6-AAAC-7642-862E-993275FFE2E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7" name="Group 133">
                <a:extLst>
                  <a:ext uri="{FF2B5EF4-FFF2-40B4-BE49-F238E27FC236}">
                    <a16:creationId xmlns:a16="http://schemas.microsoft.com/office/drawing/2014/main" id="{6F71D3B3-5368-9F47-9279-5F4EC716AA2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2476" name="Oval 407">
                  <a:extLst>
                    <a:ext uri="{FF2B5EF4-FFF2-40B4-BE49-F238E27FC236}">
                      <a16:creationId xmlns:a16="http://schemas.microsoft.com/office/drawing/2014/main" id="{03EBCB07-3B8C-F04D-87C2-120934D041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77" name="Rectangle 410">
                  <a:extLst>
                    <a:ext uri="{FF2B5EF4-FFF2-40B4-BE49-F238E27FC236}">
                      <a16:creationId xmlns:a16="http://schemas.microsoft.com/office/drawing/2014/main" id="{F054508A-5C7E-0F43-B114-28281D9060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78" name="Oval 411">
                  <a:extLst>
                    <a:ext uri="{FF2B5EF4-FFF2-40B4-BE49-F238E27FC236}">
                      <a16:creationId xmlns:a16="http://schemas.microsoft.com/office/drawing/2014/main" id="{DD0AC63F-E6BE-C442-9820-042A46C046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479" name="Group 137">
                  <a:extLst>
                    <a:ext uri="{FF2B5EF4-FFF2-40B4-BE49-F238E27FC236}">
                      <a16:creationId xmlns:a16="http://schemas.microsoft.com/office/drawing/2014/main" id="{99E9D08B-F159-E345-A669-BEB0E58C7E5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82" name="Freeform 138">
                    <a:extLst>
                      <a:ext uri="{FF2B5EF4-FFF2-40B4-BE49-F238E27FC236}">
                        <a16:creationId xmlns:a16="http://schemas.microsoft.com/office/drawing/2014/main" id="{A4A63597-6D29-6B49-84DD-2CC90577A5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483" name="Freeform 139">
                    <a:extLst>
                      <a:ext uri="{FF2B5EF4-FFF2-40B4-BE49-F238E27FC236}">
                        <a16:creationId xmlns:a16="http://schemas.microsoft.com/office/drawing/2014/main" id="{E9B40649-7213-5A4C-85C3-4E5D2E0D05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480" name="Line 140">
                  <a:extLst>
                    <a:ext uri="{FF2B5EF4-FFF2-40B4-BE49-F238E27FC236}">
                      <a16:creationId xmlns:a16="http://schemas.microsoft.com/office/drawing/2014/main" id="{6A2D1502-F648-694C-B2A3-2DCA8217C7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81" name="Line 141">
                  <a:extLst>
                    <a:ext uri="{FF2B5EF4-FFF2-40B4-BE49-F238E27FC236}">
                      <a16:creationId xmlns:a16="http://schemas.microsoft.com/office/drawing/2014/main" id="{69384DF4-2CEC-D343-B40D-8276244976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8" name="Group 133">
                <a:extLst>
                  <a:ext uri="{FF2B5EF4-FFF2-40B4-BE49-F238E27FC236}">
                    <a16:creationId xmlns:a16="http://schemas.microsoft.com/office/drawing/2014/main" id="{C11F5225-9372-7245-B837-0402FFE85C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2468" name="Oval 407">
                  <a:extLst>
                    <a:ext uri="{FF2B5EF4-FFF2-40B4-BE49-F238E27FC236}">
                      <a16:creationId xmlns:a16="http://schemas.microsoft.com/office/drawing/2014/main" id="{AC8D4647-F840-2C47-90A4-1E045B3D3C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69" name="Rectangle 410">
                  <a:extLst>
                    <a:ext uri="{FF2B5EF4-FFF2-40B4-BE49-F238E27FC236}">
                      <a16:creationId xmlns:a16="http://schemas.microsoft.com/office/drawing/2014/main" id="{B1A62944-EAE7-7E43-8999-85E502468E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70" name="Oval 411">
                  <a:extLst>
                    <a:ext uri="{FF2B5EF4-FFF2-40B4-BE49-F238E27FC236}">
                      <a16:creationId xmlns:a16="http://schemas.microsoft.com/office/drawing/2014/main" id="{B55CEF74-BD0A-E14F-8F62-E62882EFC5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471" name="Group 137">
                  <a:extLst>
                    <a:ext uri="{FF2B5EF4-FFF2-40B4-BE49-F238E27FC236}">
                      <a16:creationId xmlns:a16="http://schemas.microsoft.com/office/drawing/2014/main" id="{86BE8552-DE6E-1441-8E62-8C5E44AF143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74" name="Freeform 138">
                    <a:extLst>
                      <a:ext uri="{FF2B5EF4-FFF2-40B4-BE49-F238E27FC236}">
                        <a16:creationId xmlns:a16="http://schemas.microsoft.com/office/drawing/2014/main" id="{011886F2-634D-7A43-9E3F-B0D5E4B082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475" name="Freeform 139">
                    <a:extLst>
                      <a:ext uri="{FF2B5EF4-FFF2-40B4-BE49-F238E27FC236}">
                        <a16:creationId xmlns:a16="http://schemas.microsoft.com/office/drawing/2014/main" id="{745E875F-3D57-B149-AE3A-24D67211D7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472" name="Line 140">
                  <a:extLst>
                    <a:ext uri="{FF2B5EF4-FFF2-40B4-BE49-F238E27FC236}">
                      <a16:creationId xmlns:a16="http://schemas.microsoft.com/office/drawing/2014/main" id="{6C7DCEF3-5492-9E41-98F4-1D0E7669B46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73" name="Line 141">
                  <a:extLst>
                    <a:ext uri="{FF2B5EF4-FFF2-40B4-BE49-F238E27FC236}">
                      <a16:creationId xmlns:a16="http://schemas.microsoft.com/office/drawing/2014/main" id="{C1E95F02-6F0C-AD4B-940D-EE552827D84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grpSp>
            <p:nvGrpSpPr>
              <p:cNvPr id="212459" name="Group 133">
                <a:extLst>
                  <a:ext uri="{FF2B5EF4-FFF2-40B4-BE49-F238E27FC236}">
                    <a16:creationId xmlns:a16="http://schemas.microsoft.com/office/drawing/2014/main" id="{116A8522-2EEF-994E-BBD0-5F4D5716BFB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2460" name="Oval 407">
                  <a:extLst>
                    <a:ext uri="{FF2B5EF4-FFF2-40B4-BE49-F238E27FC236}">
                      <a16:creationId xmlns:a16="http://schemas.microsoft.com/office/drawing/2014/main" id="{26DE0F20-7688-3E47-81FC-67B64A0C34B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61" name="Rectangle 410">
                  <a:extLst>
                    <a:ext uri="{FF2B5EF4-FFF2-40B4-BE49-F238E27FC236}">
                      <a16:creationId xmlns:a16="http://schemas.microsoft.com/office/drawing/2014/main" id="{87617361-E2F8-5441-947A-836C2D471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62" name="Oval 411">
                  <a:extLst>
                    <a:ext uri="{FF2B5EF4-FFF2-40B4-BE49-F238E27FC236}">
                      <a16:creationId xmlns:a16="http://schemas.microsoft.com/office/drawing/2014/main" id="{55B9E919-C891-114A-9F2B-91C55602F4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grpSp>
              <p:nvGrpSpPr>
                <p:cNvPr id="212463" name="Group 137">
                  <a:extLst>
                    <a:ext uri="{FF2B5EF4-FFF2-40B4-BE49-F238E27FC236}">
                      <a16:creationId xmlns:a16="http://schemas.microsoft.com/office/drawing/2014/main" id="{2FAEA4A7-AF75-7A42-B3A6-CA73C06FE0B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66" name="Freeform 138">
                    <a:extLst>
                      <a:ext uri="{FF2B5EF4-FFF2-40B4-BE49-F238E27FC236}">
                        <a16:creationId xmlns:a16="http://schemas.microsoft.com/office/drawing/2014/main" id="{8F8C2317-F654-1644-8A93-893FD07168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  <p:sp>
                <p:nvSpPr>
                  <p:cNvPr id="212467" name="Freeform 139">
                    <a:extLst>
                      <a:ext uri="{FF2B5EF4-FFF2-40B4-BE49-F238E27FC236}">
                        <a16:creationId xmlns:a16="http://schemas.microsoft.com/office/drawing/2014/main" id="{FCC37B34-91F2-B84D-9A8D-F842612E4E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tabLst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Arial"/>
                    </a:endParaRPr>
                  </a:p>
                </p:txBody>
              </p:sp>
            </p:grpSp>
            <p:sp>
              <p:nvSpPr>
                <p:cNvPr id="212464" name="Line 140">
                  <a:extLst>
                    <a:ext uri="{FF2B5EF4-FFF2-40B4-BE49-F238E27FC236}">
                      <a16:creationId xmlns:a16="http://schemas.microsoft.com/office/drawing/2014/main" id="{22D337FE-9DD1-3246-8616-2EA35C66807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79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65" name="Line 141">
                  <a:extLst>
                    <a:ext uri="{FF2B5EF4-FFF2-40B4-BE49-F238E27FC236}">
                      <a16:creationId xmlns:a16="http://schemas.microsoft.com/office/drawing/2014/main" id="{CC422D8F-3988-784B-BEBA-5F1200A73E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</p:grpSp>
        <p:sp>
          <p:nvSpPr>
            <p:cNvPr id="212330" name="Oval 417">
              <a:extLst>
                <a:ext uri="{FF2B5EF4-FFF2-40B4-BE49-F238E27FC236}">
                  <a16:creationId xmlns:a16="http://schemas.microsoft.com/office/drawing/2014/main" id="{F3EB77C2-B4A7-E04E-86B3-4302FFACEC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8600" y="4165600"/>
              <a:ext cx="3086100" cy="1168400"/>
            </a:xfrm>
            <a:prstGeom prst="ellipse">
              <a:avLst/>
            </a:prstGeom>
            <a:solidFill>
              <a:srgbClr val="3C6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grpSp>
          <p:nvGrpSpPr>
            <p:cNvPr id="212331" name="Group 133">
              <a:extLst>
                <a:ext uri="{FF2B5EF4-FFF2-40B4-BE49-F238E27FC236}">
                  <a16:creationId xmlns:a16="http://schemas.microsoft.com/office/drawing/2014/main" id="{E7351890-CEBA-A646-89FA-AF22BBF321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52272" y="4264503"/>
              <a:ext cx="513732" cy="157430"/>
              <a:chOff x="2356" y="1300"/>
              <a:chExt cx="555" cy="194"/>
            </a:xfrm>
          </p:grpSpPr>
          <p:sp>
            <p:nvSpPr>
              <p:cNvPr id="212434" name="Oval 492">
                <a:extLst>
                  <a:ext uri="{FF2B5EF4-FFF2-40B4-BE49-F238E27FC236}">
                    <a16:creationId xmlns:a16="http://schemas.microsoft.com/office/drawing/2014/main" id="{EEBD2308-D2A0-AC49-9242-53715D1863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35" name="Rectangle 410">
                <a:extLst>
                  <a:ext uri="{FF2B5EF4-FFF2-40B4-BE49-F238E27FC236}">
                    <a16:creationId xmlns:a16="http://schemas.microsoft.com/office/drawing/2014/main" id="{532FA6EB-1ED3-8B41-9477-C8FD35FEEC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36" name="Oval 411">
                <a:extLst>
                  <a:ext uri="{FF2B5EF4-FFF2-40B4-BE49-F238E27FC236}">
                    <a16:creationId xmlns:a16="http://schemas.microsoft.com/office/drawing/2014/main" id="{7B459852-FD3F-344F-B1D8-5499EFA31A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37" name="Group 137">
                <a:extLst>
                  <a:ext uri="{FF2B5EF4-FFF2-40B4-BE49-F238E27FC236}">
                    <a16:creationId xmlns:a16="http://schemas.microsoft.com/office/drawing/2014/main" id="{ED6A6714-077A-F745-B1C2-F48388EAF96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40" name="Freeform 138">
                  <a:extLst>
                    <a:ext uri="{FF2B5EF4-FFF2-40B4-BE49-F238E27FC236}">
                      <a16:creationId xmlns:a16="http://schemas.microsoft.com/office/drawing/2014/main" id="{FC08ABC9-D715-6C4C-B404-5FAE1905BD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41" name="Freeform 139">
                  <a:extLst>
                    <a:ext uri="{FF2B5EF4-FFF2-40B4-BE49-F238E27FC236}">
                      <a16:creationId xmlns:a16="http://schemas.microsoft.com/office/drawing/2014/main" id="{67601DD4-804A-B34E-BDC9-E672FC8A46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438" name="Line 140">
                <a:extLst>
                  <a:ext uri="{FF2B5EF4-FFF2-40B4-BE49-F238E27FC236}">
                    <a16:creationId xmlns:a16="http://schemas.microsoft.com/office/drawing/2014/main" id="{41294936-6401-5640-9DE5-9B9F307CD1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39" name="Line 141">
                <a:extLst>
                  <a:ext uri="{FF2B5EF4-FFF2-40B4-BE49-F238E27FC236}">
                    <a16:creationId xmlns:a16="http://schemas.microsoft.com/office/drawing/2014/main" id="{FAB6011B-18DC-7041-93B1-5B583D1FF2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cxnSp>
          <p:nvCxnSpPr>
            <p:cNvPr id="212332" name="Straight Connector 419">
              <a:extLst>
                <a:ext uri="{FF2B5EF4-FFF2-40B4-BE49-F238E27FC236}">
                  <a16:creationId xmlns:a16="http://schemas.microsoft.com/office/drawing/2014/main" id="{092470B9-25E6-754D-8107-D52A201D7C5C}"/>
                </a:ext>
              </a:extLst>
            </p:cNvPr>
            <p:cNvCxnSpPr>
              <a:cxnSpLocks noChangeShapeType="1"/>
              <a:stCxn id="212439" idx="0"/>
            </p:cNvCxnSpPr>
            <p:nvPr/>
          </p:nvCxnSpPr>
          <p:spPr bwMode="auto">
            <a:xfrm>
              <a:off x="2662301" y="4315627"/>
              <a:ext cx="940542" cy="11630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3" name="Straight Connector 420">
              <a:extLst>
                <a:ext uri="{FF2B5EF4-FFF2-40B4-BE49-F238E27FC236}">
                  <a16:creationId xmlns:a16="http://schemas.microsoft.com/office/drawing/2014/main" id="{1D46469C-FF4A-124C-9333-1C53B887412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12420" y="4624312"/>
              <a:ext cx="116433" cy="710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4" name="Straight Connector 421">
              <a:extLst>
                <a:ext uri="{FF2B5EF4-FFF2-40B4-BE49-F238E27FC236}">
                  <a16:creationId xmlns:a16="http://schemas.microsoft.com/office/drawing/2014/main" id="{DD95A713-4EED-B644-8C9C-300479A1AF6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20421" y="4797923"/>
              <a:ext cx="234667" cy="3886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5" name="Straight Connector 422">
              <a:extLst>
                <a:ext uri="{FF2B5EF4-FFF2-40B4-BE49-F238E27FC236}">
                  <a16:creationId xmlns:a16="http://schemas.microsoft.com/office/drawing/2014/main" id="{9FD77C7D-708D-3B42-A3AD-E02039445C3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636021" y="4648552"/>
              <a:ext cx="185893" cy="933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6" name="Straight Connector 423">
              <a:extLst>
                <a:ext uri="{FF2B5EF4-FFF2-40B4-BE49-F238E27FC236}">
                  <a16:creationId xmlns:a16="http://schemas.microsoft.com/office/drawing/2014/main" id="{B22933AE-4816-BF44-845B-6E3CC3BA11B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348386" y="4902261"/>
              <a:ext cx="185893" cy="933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7" name="Straight Connector 424">
              <a:extLst>
                <a:ext uri="{FF2B5EF4-FFF2-40B4-BE49-F238E27FC236}">
                  <a16:creationId xmlns:a16="http://schemas.microsoft.com/office/drawing/2014/main" id="{BDBAB80A-A0DD-C949-AD2F-A30A123B17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127556" y="4839861"/>
              <a:ext cx="243934" cy="21546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8" name="Straight Connector 425">
              <a:extLst>
                <a:ext uri="{FF2B5EF4-FFF2-40B4-BE49-F238E27FC236}">
                  <a16:creationId xmlns:a16="http://schemas.microsoft.com/office/drawing/2014/main" id="{E14B2FE8-04B9-424A-BCE8-28E93F1095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3601475" y="4827802"/>
              <a:ext cx="342282" cy="1059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9" name="Straight Connector 426">
              <a:extLst>
                <a:ext uri="{FF2B5EF4-FFF2-40B4-BE49-F238E27FC236}">
                  <a16:creationId xmlns:a16="http://schemas.microsoft.com/office/drawing/2014/main" id="{34E7F923-3A06-0F4D-9346-BAD76B407F6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587812" y="4532358"/>
              <a:ext cx="273243" cy="16667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40" name="Straight Connector 427">
              <a:extLst>
                <a:ext uri="{FF2B5EF4-FFF2-40B4-BE49-F238E27FC236}">
                  <a16:creationId xmlns:a16="http://schemas.microsoft.com/office/drawing/2014/main" id="{BB80891E-C3E0-3D4D-BA0B-513467907B5F}"/>
                </a:ext>
              </a:extLst>
            </p:cNvPr>
            <p:cNvCxnSpPr>
              <a:cxnSpLocks noChangeShapeType="1"/>
              <a:endCxn id="212434" idx="4"/>
            </p:cNvCxnSpPr>
            <p:nvPr/>
          </p:nvCxnSpPr>
          <p:spPr bwMode="auto">
            <a:xfrm flipH="1" flipV="1">
              <a:off x="2408213" y="4421934"/>
              <a:ext cx="396306" cy="742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2341" name="Group 133">
              <a:extLst>
                <a:ext uri="{FF2B5EF4-FFF2-40B4-BE49-F238E27FC236}">
                  <a16:creationId xmlns:a16="http://schemas.microsoft.com/office/drawing/2014/main" id="{3C9B9C79-44AB-9845-B93F-243C03D2B6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4256" y="4681760"/>
              <a:ext cx="513732" cy="157430"/>
              <a:chOff x="2356" y="1300"/>
              <a:chExt cx="555" cy="194"/>
            </a:xfrm>
          </p:grpSpPr>
          <p:sp>
            <p:nvSpPr>
              <p:cNvPr id="212426" name="Oval 407">
                <a:extLst>
                  <a:ext uri="{FF2B5EF4-FFF2-40B4-BE49-F238E27FC236}">
                    <a16:creationId xmlns:a16="http://schemas.microsoft.com/office/drawing/2014/main" id="{5B9F3A69-ABCA-854D-9577-C62049D3FD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27" name="Rectangle 410">
                <a:extLst>
                  <a:ext uri="{FF2B5EF4-FFF2-40B4-BE49-F238E27FC236}">
                    <a16:creationId xmlns:a16="http://schemas.microsoft.com/office/drawing/2014/main" id="{2639C9AF-BEE6-1E42-B232-4DD8FD7129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28" name="Oval 411">
                <a:extLst>
                  <a:ext uri="{FF2B5EF4-FFF2-40B4-BE49-F238E27FC236}">
                    <a16:creationId xmlns:a16="http://schemas.microsoft.com/office/drawing/2014/main" id="{28499526-DF01-DB46-85E7-6C99CE6E7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29" name="Group 137">
                <a:extLst>
                  <a:ext uri="{FF2B5EF4-FFF2-40B4-BE49-F238E27FC236}">
                    <a16:creationId xmlns:a16="http://schemas.microsoft.com/office/drawing/2014/main" id="{40CB12FB-1915-6846-9842-91B6EE7C0A5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32" name="Freeform 138">
                  <a:extLst>
                    <a:ext uri="{FF2B5EF4-FFF2-40B4-BE49-F238E27FC236}">
                      <a16:creationId xmlns:a16="http://schemas.microsoft.com/office/drawing/2014/main" id="{847CB771-DA3E-AC42-B8DF-A1BF5BDEC0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33" name="Freeform 139">
                  <a:extLst>
                    <a:ext uri="{FF2B5EF4-FFF2-40B4-BE49-F238E27FC236}">
                      <a16:creationId xmlns:a16="http://schemas.microsoft.com/office/drawing/2014/main" id="{E3E08C2B-917B-D346-AA4E-B5EBC713C3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430" name="Line 140">
                <a:extLst>
                  <a:ext uri="{FF2B5EF4-FFF2-40B4-BE49-F238E27FC236}">
                    <a16:creationId xmlns:a16="http://schemas.microsoft.com/office/drawing/2014/main" id="{99A7E912-C929-E946-B023-45C8446B15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31" name="Line 141">
                <a:extLst>
                  <a:ext uri="{FF2B5EF4-FFF2-40B4-BE49-F238E27FC236}">
                    <a16:creationId xmlns:a16="http://schemas.microsoft.com/office/drawing/2014/main" id="{832EA990-9C84-BB4E-879A-E24BB2127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2" name="Group 133">
              <a:extLst>
                <a:ext uri="{FF2B5EF4-FFF2-40B4-BE49-F238E27FC236}">
                  <a16:creationId xmlns:a16="http://schemas.microsoft.com/office/drawing/2014/main" id="{1FD19532-3C6A-6944-B7A0-491DBB859B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89607" y="4745634"/>
              <a:ext cx="513732" cy="157430"/>
              <a:chOff x="2356" y="1300"/>
              <a:chExt cx="555" cy="194"/>
            </a:xfrm>
          </p:grpSpPr>
          <p:sp>
            <p:nvSpPr>
              <p:cNvPr id="212418" name="Oval 407">
                <a:extLst>
                  <a:ext uri="{FF2B5EF4-FFF2-40B4-BE49-F238E27FC236}">
                    <a16:creationId xmlns:a16="http://schemas.microsoft.com/office/drawing/2014/main" id="{EF59029F-35B4-5849-B931-B02AC2AB1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19" name="Rectangle 410">
                <a:extLst>
                  <a:ext uri="{FF2B5EF4-FFF2-40B4-BE49-F238E27FC236}">
                    <a16:creationId xmlns:a16="http://schemas.microsoft.com/office/drawing/2014/main" id="{08EBCE26-9B87-5E46-B45E-E25C0C68FD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20" name="Oval 411">
                <a:extLst>
                  <a:ext uri="{FF2B5EF4-FFF2-40B4-BE49-F238E27FC236}">
                    <a16:creationId xmlns:a16="http://schemas.microsoft.com/office/drawing/2014/main" id="{0F10270F-362A-6542-AE2B-5ADF00F2B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21" name="Group 137">
                <a:extLst>
                  <a:ext uri="{FF2B5EF4-FFF2-40B4-BE49-F238E27FC236}">
                    <a16:creationId xmlns:a16="http://schemas.microsoft.com/office/drawing/2014/main" id="{B2B95FB2-765D-8E40-8C40-F185E5E13DF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24" name="Freeform 138">
                  <a:extLst>
                    <a:ext uri="{FF2B5EF4-FFF2-40B4-BE49-F238E27FC236}">
                      <a16:creationId xmlns:a16="http://schemas.microsoft.com/office/drawing/2014/main" id="{CE942ADE-85A2-6D40-8786-3982111C0C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25" name="Freeform 139">
                  <a:extLst>
                    <a:ext uri="{FF2B5EF4-FFF2-40B4-BE49-F238E27FC236}">
                      <a16:creationId xmlns:a16="http://schemas.microsoft.com/office/drawing/2014/main" id="{4709E040-8779-E148-8461-4E6DD6FF31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422" name="Line 140">
                <a:extLst>
                  <a:ext uri="{FF2B5EF4-FFF2-40B4-BE49-F238E27FC236}">
                    <a16:creationId xmlns:a16="http://schemas.microsoft.com/office/drawing/2014/main" id="{2EC5C348-D5F7-E848-916C-C461A6C480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0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23" name="Line 141">
                <a:extLst>
                  <a:ext uri="{FF2B5EF4-FFF2-40B4-BE49-F238E27FC236}">
                    <a16:creationId xmlns:a16="http://schemas.microsoft.com/office/drawing/2014/main" id="{53C8DA15-629E-8D47-9DC4-63C6A069CF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2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3" name="Group 133">
              <a:extLst>
                <a:ext uri="{FF2B5EF4-FFF2-40B4-BE49-F238E27FC236}">
                  <a16:creationId xmlns:a16="http://schemas.microsoft.com/office/drawing/2014/main" id="{765B90C5-892F-0246-B0AA-9171237C36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7612" y="4492209"/>
              <a:ext cx="513732" cy="157430"/>
              <a:chOff x="2356" y="1300"/>
              <a:chExt cx="555" cy="194"/>
            </a:xfrm>
          </p:grpSpPr>
          <p:sp>
            <p:nvSpPr>
              <p:cNvPr id="212410" name="Oval 407">
                <a:extLst>
                  <a:ext uri="{FF2B5EF4-FFF2-40B4-BE49-F238E27FC236}">
                    <a16:creationId xmlns:a16="http://schemas.microsoft.com/office/drawing/2014/main" id="{8450505A-D0E4-334D-A6D2-E56B9DCE28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11" name="Rectangle 410">
                <a:extLst>
                  <a:ext uri="{FF2B5EF4-FFF2-40B4-BE49-F238E27FC236}">
                    <a16:creationId xmlns:a16="http://schemas.microsoft.com/office/drawing/2014/main" id="{ACCBA3C4-5E92-5D42-822C-E712FCFC3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12" name="Oval 411">
                <a:extLst>
                  <a:ext uri="{FF2B5EF4-FFF2-40B4-BE49-F238E27FC236}">
                    <a16:creationId xmlns:a16="http://schemas.microsoft.com/office/drawing/2014/main" id="{A3386F0E-8B2D-5841-A6BD-B8C379AA9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13" name="Group 137">
                <a:extLst>
                  <a:ext uri="{FF2B5EF4-FFF2-40B4-BE49-F238E27FC236}">
                    <a16:creationId xmlns:a16="http://schemas.microsoft.com/office/drawing/2014/main" id="{26F2B019-E293-DC4E-9699-082AD56AFB3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16" name="Freeform 138">
                  <a:extLst>
                    <a:ext uri="{FF2B5EF4-FFF2-40B4-BE49-F238E27FC236}">
                      <a16:creationId xmlns:a16="http://schemas.microsoft.com/office/drawing/2014/main" id="{DB730DFB-10CF-834A-8A1F-8D99EAB4C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17" name="Freeform 139">
                  <a:extLst>
                    <a:ext uri="{FF2B5EF4-FFF2-40B4-BE49-F238E27FC236}">
                      <a16:creationId xmlns:a16="http://schemas.microsoft.com/office/drawing/2014/main" id="{294C6390-D20F-8D4E-92C7-D8D0368A01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414" name="Line 140">
                <a:extLst>
                  <a:ext uri="{FF2B5EF4-FFF2-40B4-BE49-F238E27FC236}">
                    <a16:creationId xmlns:a16="http://schemas.microsoft.com/office/drawing/2014/main" id="{0CC4C051-92D9-0C4A-BA08-6AA3F7B6C7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15" name="Line 141">
                <a:extLst>
                  <a:ext uri="{FF2B5EF4-FFF2-40B4-BE49-F238E27FC236}">
                    <a16:creationId xmlns:a16="http://schemas.microsoft.com/office/drawing/2014/main" id="{DADFDC5E-543D-1A4F-9535-A63BAF4AD4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4" name="Group 133">
              <a:extLst>
                <a:ext uri="{FF2B5EF4-FFF2-40B4-BE49-F238E27FC236}">
                  <a16:creationId xmlns:a16="http://schemas.microsoft.com/office/drawing/2014/main" id="{AC489919-23DC-A74F-BC5E-03B0780A3D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78257" y="4374518"/>
              <a:ext cx="513732" cy="157430"/>
              <a:chOff x="2356" y="1300"/>
              <a:chExt cx="555" cy="194"/>
            </a:xfrm>
          </p:grpSpPr>
          <p:sp>
            <p:nvSpPr>
              <p:cNvPr id="212402" name="Oval 407">
                <a:extLst>
                  <a:ext uri="{FF2B5EF4-FFF2-40B4-BE49-F238E27FC236}">
                    <a16:creationId xmlns:a16="http://schemas.microsoft.com/office/drawing/2014/main" id="{8F62846A-7ED3-0D41-893C-AA8ABCCEC1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03" name="Rectangle 410">
                <a:extLst>
                  <a:ext uri="{FF2B5EF4-FFF2-40B4-BE49-F238E27FC236}">
                    <a16:creationId xmlns:a16="http://schemas.microsoft.com/office/drawing/2014/main" id="{1A61DF7E-4CE5-2E4D-87F9-D1A9222CA5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04" name="Oval 411">
                <a:extLst>
                  <a:ext uri="{FF2B5EF4-FFF2-40B4-BE49-F238E27FC236}">
                    <a16:creationId xmlns:a16="http://schemas.microsoft.com/office/drawing/2014/main" id="{AF3C5BB6-1980-E74F-937E-401D386C5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405" name="Group 137">
                <a:extLst>
                  <a:ext uri="{FF2B5EF4-FFF2-40B4-BE49-F238E27FC236}">
                    <a16:creationId xmlns:a16="http://schemas.microsoft.com/office/drawing/2014/main" id="{E7951780-FF12-1D42-AE17-FA840E6A5C4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08" name="Freeform 138">
                  <a:extLst>
                    <a:ext uri="{FF2B5EF4-FFF2-40B4-BE49-F238E27FC236}">
                      <a16:creationId xmlns:a16="http://schemas.microsoft.com/office/drawing/2014/main" id="{C3EB81B5-31D1-674A-8C3D-F4835472A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09" name="Freeform 139">
                  <a:extLst>
                    <a:ext uri="{FF2B5EF4-FFF2-40B4-BE49-F238E27FC236}">
                      <a16:creationId xmlns:a16="http://schemas.microsoft.com/office/drawing/2014/main" id="{AFA1D2D9-AC22-6C46-9804-C3A0F02216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406" name="Line 140">
                <a:extLst>
                  <a:ext uri="{FF2B5EF4-FFF2-40B4-BE49-F238E27FC236}">
                    <a16:creationId xmlns:a16="http://schemas.microsoft.com/office/drawing/2014/main" id="{3BE3CB23-B550-B24A-961B-B7696B2657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407" name="Line 141">
                <a:extLst>
                  <a:ext uri="{FF2B5EF4-FFF2-40B4-BE49-F238E27FC236}">
                    <a16:creationId xmlns:a16="http://schemas.microsoft.com/office/drawing/2014/main" id="{056EB8FE-8CB2-3D4C-A84C-9CF5FF1D02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5" name="Group 133">
              <a:extLst>
                <a:ext uri="{FF2B5EF4-FFF2-40B4-BE49-F238E27FC236}">
                  <a16:creationId xmlns:a16="http://schemas.microsoft.com/office/drawing/2014/main" id="{9708FB44-81F0-8F46-A168-91749747EB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7517" y="4879602"/>
              <a:ext cx="513732" cy="157430"/>
              <a:chOff x="2356" y="1300"/>
              <a:chExt cx="555" cy="194"/>
            </a:xfrm>
          </p:grpSpPr>
          <p:sp>
            <p:nvSpPr>
              <p:cNvPr id="212394" name="Oval 407">
                <a:extLst>
                  <a:ext uri="{FF2B5EF4-FFF2-40B4-BE49-F238E27FC236}">
                    <a16:creationId xmlns:a16="http://schemas.microsoft.com/office/drawing/2014/main" id="{2F33FFD2-A75D-DD42-873F-D60991883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95" name="Rectangle 410">
                <a:extLst>
                  <a:ext uri="{FF2B5EF4-FFF2-40B4-BE49-F238E27FC236}">
                    <a16:creationId xmlns:a16="http://schemas.microsoft.com/office/drawing/2014/main" id="{C19BA767-E55C-584A-A7CA-8D0E63010F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96" name="Oval 411">
                <a:extLst>
                  <a:ext uri="{FF2B5EF4-FFF2-40B4-BE49-F238E27FC236}">
                    <a16:creationId xmlns:a16="http://schemas.microsoft.com/office/drawing/2014/main" id="{0AA72197-3A39-014C-AEC8-CA58E95ECC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397" name="Group 137">
                <a:extLst>
                  <a:ext uri="{FF2B5EF4-FFF2-40B4-BE49-F238E27FC236}">
                    <a16:creationId xmlns:a16="http://schemas.microsoft.com/office/drawing/2014/main" id="{6C0714E0-0094-2940-B423-9E87F53FA0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00" name="Freeform 138">
                  <a:extLst>
                    <a:ext uri="{FF2B5EF4-FFF2-40B4-BE49-F238E27FC236}">
                      <a16:creationId xmlns:a16="http://schemas.microsoft.com/office/drawing/2014/main" id="{1DEC0890-CFB3-D142-BDBA-01853CAC8B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401" name="Freeform 139">
                  <a:extLst>
                    <a:ext uri="{FF2B5EF4-FFF2-40B4-BE49-F238E27FC236}">
                      <a16:creationId xmlns:a16="http://schemas.microsoft.com/office/drawing/2014/main" id="{55989B49-AAF6-3949-BAD4-D234242AC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398" name="Line 140">
                <a:extLst>
                  <a:ext uri="{FF2B5EF4-FFF2-40B4-BE49-F238E27FC236}">
                    <a16:creationId xmlns:a16="http://schemas.microsoft.com/office/drawing/2014/main" id="{1C513002-E3FB-3243-8B2D-E2410BA085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99" name="Line 141">
                <a:extLst>
                  <a:ext uri="{FF2B5EF4-FFF2-40B4-BE49-F238E27FC236}">
                    <a16:creationId xmlns:a16="http://schemas.microsoft.com/office/drawing/2014/main" id="{667FCE78-4768-944A-AC97-0F371A72C3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6" name="Group 133">
              <a:extLst>
                <a:ext uri="{FF2B5EF4-FFF2-40B4-BE49-F238E27FC236}">
                  <a16:creationId xmlns:a16="http://schemas.microsoft.com/office/drawing/2014/main" id="{BAC969A7-FBF2-7E4A-83B2-CEC18BF3168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7730" y="5041361"/>
              <a:ext cx="513732" cy="157430"/>
              <a:chOff x="2356" y="1300"/>
              <a:chExt cx="555" cy="194"/>
            </a:xfrm>
          </p:grpSpPr>
          <p:sp>
            <p:nvSpPr>
              <p:cNvPr id="212386" name="Oval 407">
                <a:extLst>
                  <a:ext uri="{FF2B5EF4-FFF2-40B4-BE49-F238E27FC236}">
                    <a16:creationId xmlns:a16="http://schemas.microsoft.com/office/drawing/2014/main" id="{F9C686C5-20E3-4D4C-9476-74BB5092C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87" name="Rectangle 410">
                <a:extLst>
                  <a:ext uri="{FF2B5EF4-FFF2-40B4-BE49-F238E27FC236}">
                    <a16:creationId xmlns:a16="http://schemas.microsoft.com/office/drawing/2014/main" id="{303650D4-5E03-4C4E-A363-372D37C537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88" name="Oval 411">
                <a:extLst>
                  <a:ext uri="{FF2B5EF4-FFF2-40B4-BE49-F238E27FC236}">
                    <a16:creationId xmlns:a16="http://schemas.microsoft.com/office/drawing/2014/main" id="{C3921D9A-BB10-C74A-9C49-2E9FFB4B55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389" name="Group 137">
                <a:extLst>
                  <a:ext uri="{FF2B5EF4-FFF2-40B4-BE49-F238E27FC236}">
                    <a16:creationId xmlns:a16="http://schemas.microsoft.com/office/drawing/2014/main" id="{1368B42A-E1D4-4E41-A535-6A0F08ED5C7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392" name="Freeform 138">
                  <a:extLst>
                    <a:ext uri="{FF2B5EF4-FFF2-40B4-BE49-F238E27FC236}">
                      <a16:creationId xmlns:a16="http://schemas.microsoft.com/office/drawing/2014/main" id="{DC2B0CDE-E5F3-8B4D-AEBE-6210B3949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393" name="Freeform 139">
                  <a:extLst>
                    <a:ext uri="{FF2B5EF4-FFF2-40B4-BE49-F238E27FC236}">
                      <a16:creationId xmlns:a16="http://schemas.microsoft.com/office/drawing/2014/main" id="{AE410816-FCD6-7E45-A8F5-619164B60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390" name="Line 140">
                <a:extLst>
                  <a:ext uri="{FF2B5EF4-FFF2-40B4-BE49-F238E27FC236}">
                    <a16:creationId xmlns:a16="http://schemas.microsoft.com/office/drawing/2014/main" id="{97701F79-D645-3040-823B-E562904B57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91" name="Line 141">
                <a:extLst>
                  <a:ext uri="{FF2B5EF4-FFF2-40B4-BE49-F238E27FC236}">
                    <a16:creationId xmlns:a16="http://schemas.microsoft.com/office/drawing/2014/main" id="{C2C3393C-A20E-2546-BA69-6E66D108EE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grpSp>
          <p:nvGrpSpPr>
            <p:cNvPr id="212347" name="Group 133">
              <a:extLst>
                <a:ext uri="{FF2B5EF4-FFF2-40B4-BE49-F238E27FC236}">
                  <a16:creationId xmlns:a16="http://schemas.microsoft.com/office/drawing/2014/main" id="{52520BE8-E097-9D4A-90EB-4DB743A57D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6981" y="4995528"/>
              <a:ext cx="513732" cy="157430"/>
              <a:chOff x="2356" y="1300"/>
              <a:chExt cx="555" cy="194"/>
            </a:xfrm>
          </p:grpSpPr>
          <p:sp>
            <p:nvSpPr>
              <p:cNvPr id="212378" name="Oval 407">
                <a:extLst>
                  <a:ext uri="{FF2B5EF4-FFF2-40B4-BE49-F238E27FC236}">
                    <a16:creationId xmlns:a16="http://schemas.microsoft.com/office/drawing/2014/main" id="{17851E51-11FE-E54F-9828-F63F524083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79" name="Rectangle 410">
                <a:extLst>
                  <a:ext uri="{FF2B5EF4-FFF2-40B4-BE49-F238E27FC236}">
                    <a16:creationId xmlns:a16="http://schemas.microsoft.com/office/drawing/2014/main" id="{652E2E03-B9B4-8844-A236-4B0AE6464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80" name="Oval 411">
                <a:extLst>
                  <a:ext uri="{FF2B5EF4-FFF2-40B4-BE49-F238E27FC236}">
                    <a16:creationId xmlns:a16="http://schemas.microsoft.com/office/drawing/2014/main" id="{7B869092-152F-8849-94DF-C2E8EEB818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381" name="Group 137">
                <a:extLst>
                  <a:ext uri="{FF2B5EF4-FFF2-40B4-BE49-F238E27FC236}">
                    <a16:creationId xmlns:a16="http://schemas.microsoft.com/office/drawing/2014/main" id="{D7AB1565-C144-CF40-923D-62CBCCEB807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384" name="Freeform 138">
                  <a:extLst>
                    <a:ext uri="{FF2B5EF4-FFF2-40B4-BE49-F238E27FC236}">
                      <a16:creationId xmlns:a16="http://schemas.microsoft.com/office/drawing/2014/main" id="{79DCBDC9-25CB-D04A-B18F-49C0271EC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385" name="Freeform 139">
                  <a:extLst>
                    <a:ext uri="{FF2B5EF4-FFF2-40B4-BE49-F238E27FC236}">
                      <a16:creationId xmlns:a16="http://schemas.microsoft.com/office/drawing/2014/main" id="{EE1506B3-91A9-8545-BF42-773A7261D0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tabLst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382" name="Line 140">
                <a:extLst>
                  <a:ext uri="{FF2B5EF4-FFF2-40B4-BE49-F238E27FC236}">
                    <a16:creationId xmlns:a16="http://schemas.microsoft.com/office/drawing/2014/main" id="{6D758495-4525-1840-9108-433D7676F0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383" name="Line 141">
                <a:extLst>
                  <a:ext uri="{FF2B5EF4-FFF2-40B4-BE49-F238E27FC236}">
                    <a16:creationId xmlns:a16="http://schemas.microsoft.com/office/drawing/2014/main" id="{F9EE4465-F2B1-6849-A118-0B1C30F339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  <p:cxnSp>
          <p:nvCxnSpPr>
            <p:cNvPr id="212348" name="Straight Connector 12">
              <a:extLst>
                <a:ext uri="{FF2B5EF4-FFF2-40B4-BE49-F238E27FC236}">
                  <a16:creationId xmlns:a16="http://schemas.microsoft.com/office/drawing/2014/main" id="{B6714E0E-0D31-C84D-8D9E-9FCB38926A94}"/>
                </a:ext>
              </a:extLst>
            </p:cNvPr>
            <p:cNvCxnSpPr>
              <a:cxnSpLocks noChangeShapeType="1"/>
              <a:endCxn id="212518" idx="1"/>
            </p:cNvCxnSpPr>
            <p:nvPr/>
          </p:nvCxnSpPr>
          <p:spPr bwMode="auto">
            <a:xfrm>
              <a:off x="2382838" y="2609850"/>
              <a:ext cx="238125" cy="261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49" name="Straight Connector 500">
              <a:extLst>
                <a:ext uri="{FF2B5EF4-FFF2-40B4-BE49-F238E27FC236}">
                  <a16:creationId xmlns:a16="http://schemas.microsoft.com/office/drawing/2014/main" id="{8155903A-B103-D14E-8CCC-1DFA8FB2545E}"/>
                </a:ext>
              </a:extLst>
            </p:cNvPr>
            <p:cNvCxnSpPr>
              <a:cxnSpLocks noChangeShapeType="1"/>
              <a:stCxn id="212314" idx="8"/>
              <a:endCxn id="212375" idx="2"/>
            </p:cNvCxnSpPr>
            <p:nvPr/>
          </p:nvCxnSpPr>
          <p:spPr bwMode="auto">
            <a:xfrm>
              <a:off x="1455738" y="2990850"/>
              <a:ext cx="38100" cy="30956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0" name="Straight Connector 501">
              <a:extLst>
                <a:ext uri="{FF2B5EF4-FFF2-40B4-BE49-F238E27FC236}">
                  <a16:creationId xmlns:a16="http://schemas.microsoft.com/office/drawing/2014/main" id="{7AC7E695-EA07-3046-99DC-F8FD9D67454A}"/>
                </a:ext>
              </a:extLst>
            </p:cNvPr>
            <p:cNvCxnSpPr>
              <a:cxnSpLocks noChangeShapeType="1"/>
              <a:endCxn id="212375" idx="3"/>
            </p:cNvCxnSpPr>
            <p:nvPr/>
          </p:nvCxnSpPr>
          <p:spPr bwMode="auto">
            <a:xfrm>
              <a:off x="1235075" y="3271838"/>
              <a:ext cx="123825" cy="21272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1" name="Straight Connector 502">
              <a:extLst>
                <a:ext uri="{FF2B5EF4-FFF2-40B4-BE49-F238E27FC236}">
                  <a16:creationId xmlns:a16="http://schemas.microsoft.com/office/drawing/2014/main" id="{FBEF241B-F253-EF47-B879-F39C832F0097}"/>
                </a:ext>
              </a:extLst>
            </p:cNvPr>
            <p:cNvCxnSpPr>
              <a:cxnSpLocks noChangeShapeType="1"/>
              <a:endCxn id="212486" idx="1"/>
            </p:cNvCxnSpPr>
            <p:nvPr/>
          </p:nvCxnSpPr>
          <p:spPr bwMode="auto">
            <a:xfrm>
              <a:off x="3916363" y="2411413"/>
              <a:ext cx="307975" cy="57308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2" name="Straight Connector 503">
              <a:extLst>
                <a:ext uri="{FF2B5EF4-FFF2-40B4-BE49-F238E27FC236}">
                  <a16:creationId xmlns:a16="http://schemas.microsoft.com/office/drawing/2014/main" id="{0A2E296A-C992-6B43-B5B6-1F149E2F6438}"/>
                </a:ext>
              </a:extLst>
            </p:cNvPr>
            <p:cNvCxnSpPr>
              <a:cxnSpLocks noChangeShapeType="1"/>
              <a:endCxn id="212486" idx="0"/>
            </p:cNvCxnSpPr>
            <p:nvPr/>
          </p:nvCxnSpPr>
          <p:spPr bwMode="auto">
            <a:xfrm flipH="1">
              <a:off x="4425950" y="2389188"/>
              <a:ext cx="384175" cy="57943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3" name="Straight Connector 504">
              <a:extLst>
                <a:ext uri="{FF2B5EF4-FFF2-40B4-BE49-F238E27FC236}">
                  <a16:creationId xmlns:a16="http://schemas.microsoft.com/office/drawing/2014/main" id="{0BB8E01C-35B8-5443-AA35-94FD0ED7D221}"/>
                </a:ext>
              </a:extLst>
            </p:cNvPr>
            <p:cNvCxnSpPr>
              <a:cxnSpLocks noChangeShapeType="1"/>
              <a:endCxn id="212568" idx="0"/>
            </p:cNvCxnSpPr>
            <p:nvPr/>
          </p:nvCxnSpPr>
          <p:spPr bwMode="auto">
            <a:xfrm>
              <a:off x="6770688" y="2900363"/>
              <a:ext cx="215900" cy="10461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4" name="Straight Connector 505">
              <a:extLst>
                <a:ext uri="{FF2B5EF4-FFF2-40B4-BE49-F238E27FC236}">
                  <a16:creationId xmlns:a16="http://schemas.microsoft.com/office/drawing/2014/main" id="{3F481430-2BCB-0248-A5BC-932728EDBE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7137400" y="3251200"/>
              <a:ext cx="241300" cy="6921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5" name="Straight Connector 506">
              <a:extLst>
                <a:ext uri="{FF2B5EF4-FFF2-40B4-BE49-F238E27FC236}">
                  <a16:creationId xmlns:a16="http://schemas.microsoft.com/office/drawing/2014/main" id="{DCE29518-A483-9A4A-8A10-D89316C48683}"/>
                </a:ext>
              </a:extLst>
            </p:cNvPr>
            <p:cNvCxnSpPr>
              <a:cxnSpLocks noChangeShapeType="1"/>
              <a:stCxn id="212318" idx="4"/>
              <a:endCxn id="212563" idx="0"/>
            </p:cNvCxnSpPr>
            <p:nvPr/>
          </p:nvCxnSpPr>
          <p:spPr bwMode="auto">
            <a:xfrm flipH="1">
              <a:off x="7483475" y="4229100"/>
              <a:ext cx="541338" cy="2492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6" name="Straight Connector 507">
              <a:extLst>
                <a:ext uri="{FF2B5EF4-FFF2-40B4-BE49-F238E27FC236}">
                  <a16:creationId xmlns:a16="http://schemas.microsoft.com/office/drawing/2014/main" id="{062098A9-49C1-FC4F-BB79-741CE6EB84D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7454900" y="4573588"/>
              <a:ext cx="796925" cy="6143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7" name="Straight Connector 508">
              <a:extLst>
                <a:ext uri="{FF2B5EF4-FFF2-40B4-BE49-F238E27FC236}">
                  <a16:creationId xmlns:a16="http://schemas.microsoft.com/office/drawing/2014/main" id="{90054380-151A-B141-BDB3-3E4AA2C38869}"/>
                </a:ext>
              </a:extLst>
            </p:cNvPr>
            <p:cNvCxnSpPr>
              <a:cxnSpLocks noChangeShapeType="1"/>
              <a:endCxn id="212550" idx="5"/>
            </p:cNvCxnSpPr>
            <p:nvPr/>
          </p:nvCxnSpPr>
          <p:spPr bwMode="auto">
            <a:xfrm flipH="1" flipV="1">
              <a:off x="6496050" y="4722813"/>
              <a:ext cx="1047750" cy="96678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8" name="Straight Connector 509">
              <a:extLst>
                <a:ext uri="{FF2B5EF4-FFF2-40B4-BE49-F238E27FC236}">
                  <a16:creationId xmlns:a16="http://schemas.microsoft.com/office/drawing/2014/main" id="{21C0B679-0C15-6945-A3BB-B0ACE9DA5808}"/>
                </a:ext>
              </a:extLst>
            </p:cNvPr>
            <p:cNvCxnSpPr>
              <a:cxnSpLocks noChangeShapeType="1"/>
              <a:stCxn id="212319" idx="0"/>
              <a:endCxn id="212374" idx="5"/>
            </p:cNvCxnSpPr>
            <p:nvPr/>
          </p:nvCxnSpPr>
          <p:spPr bwMode="auto">
            <a:xfrm flipH="1" flipV="1">
              <a:off x="5084763" y="5684838"/>
              <a:ext cx="520700" cy="1698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9" name="Straight Connector 510">
              <a:extLst>
                <a:ext uri="{FF2B5EF4-FFF2-40B4-BE49-F238E27FC236}">
                  <a16:creationId xmlns:a16="http://schemas.microsoft.com/office/drawing/2014/main" id="{33131352-7320-7646-AD94-144B19056B3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4068763" y="5045075"/>
              <a:ext cx="371475" cy="9731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0" name="Straight Connector 511">
              <a:extLst>
                <a:ext uri="{FF2B5EF4-FFF2-40B4-BE49-F238E27FC236}">
                  <a16:creationId xmlns:a16="http://schemas.microsoft.com/office/drawing/2014/main" id="{519C1488-2E54-214C-8E4D-12B6C39EB89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389313" y="5689600"/>
              <a:ext cx="306387" cy="16510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1" name="Straight Connector 512">
              <a:extLst>
                <a:ext uri="{FF2B5EF4-FFF2-40B4-BE49-F238E27FC236}">
                  <a16:creationId xmlns:a16="http://schemas.microsoft.com/office/drawing/2014/main" id="{20D11DEC-F7C3-0641-8F5E-C7D41BE01B3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790700" y="5160963"/>
              <a:ext cx="401638" cy="2095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2" name="Straight Connector 513">
              <a:extLst>
                <a:ext uri="{FF2B5EF4-FFF2-40B4-BE49-F238E27FC236}">
                  <a16:creationId xmlns:a16="http://schemas.microsoft.com/office/drawing/2014/main" id="{88CCB251-E7F3-D446-8226-8B6A8179594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179513" y="4467225"/>
              <a:ext cx="227012" cy="28257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3" name="Straight Connector 514">
              <a:extLst>
                <a:ext uri="{FF2B5EF4-FFF2-40B4-BE49-F238E27FC236}">
                  <a16:creationId xmlns:a16="http://schemas.microsoft.com/office/drawing/2014/main" id="{8C9C682C-C537-0B4A-8C35-5EF72924B2CF}"/>
                </a:ext>
              </a:extLst>
            </p:cNvPr>
            <p:cNvCxnSpPr>
              <a:cxnSpLocks noChangeShapeType="1"/>
              <a:endCxn id="212375" idx="5"/>
            </p:cNvCxnSpPr>
            <p:nvPr/>
          </p:nvCxnSpPr>
          <p:spPr bwMode="auto">
            <a:xfrm flipV="1">
              <a:off x="1155700" y="4368800"/>
              <a:ext cx="203200" cy="7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64" name="Oval 14">
              <a:extLst>
                <a:ext uri="{FF2B5EF4-FFF2-40B4-BE49-F238E27FC236}">
                  <a16:creationId xmlns:a16="http://schemas.microsoft.com/office/drawing/2014/main" id="{12CB2B5E-74D5-1247-86F8-7D424C4BD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7595" y="2896842"/>
              <a:ext cx="528046" cy="30477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cxnSp>
          <p:nvCxnSpPr>
            <p:cNvPr id="212365" name="Straight Connector 18">
              <a:extLst>
                <a:ext uri="{FF2B5EF4-FFF2-40B4-BE49-F238E27FC236}">
                  <a16:creationId xmlns:a16="http://schemas.microsoft.com/office/drawing/2014/main" id="{C9A493C6-7E3B-8F4B-9C35-7487DBD21BF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713288" y="3051291"/>
              <a:ext cx="964307" cy="268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6" name="Straight Connector 516">
              <a:extLst>
                <a:ext uri="{FF2B5EF4-FFF2-40B4-BE49-F238E27FC236}">
                  <a16:creationId xmlns:a16="http://schemas.microsoft.com/office/drawing/2014/main" id="{EA165901-B4F4-9149-8D94-F5D1EF46D02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139457" y="3169615"/>
              <a:ext cx="691556" cy="78484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7" name="Straight Connector 515">
              <a:extLst>
                <a:ext uri="{FF2B5EF4-FFF2-40B4-BE49-F238E27FC236}">
                  <a16:creationId xmlns:a16="http://schemas.microsoft.com/office/drawing/2014/main" id="{8F5D51C1-226C-6041-A49C-77285E66A8F2}"/>
                </a:ext>
              </a:extLst>
            </p:cNvPr>
            <p:cNvCxnSpPr>
              <a:cxnSpLocks noChangeShapeType="1"/>
              <a:stCxn id="212404" idx="0"/>
            </p:cNvCxnSpPr>
            <p:nvPr/>
          </p:nvCxnSpPr>
          <p:spPr bwMode="auto">
            <a:xfrm flipV="1">
              <a:off x="3832888" y="4233720"/>
              <a:ext cx="190494" cy="14143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68" name="Oval 521">
              <a:extLst>
                <a:ext uri="{FF2B5EF4-FFF2-40B4-BE49-F238E27FC236}">
                  <a16:creationId xmlns:a16="http://schemas.microsoft.com/office/drawing/2014/main" id="{A11BC0A9-92CD-6445-B4EA-5AB7ECED09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2543" y="3959560"/>
              <a:ext cx="528230" cy="30505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   </a:t>
              </a:r>
            </a:p>
          </p:txBody>
        </p:sp>
        <p:cxnSp>
          <p:nvCxnSpPr>
            <p:cNvPr id="212369" name="Straight Connector 519">
              <a:extLst>
                <a:ext uri="{FF2B5EF4-FFF2-40B4-BE49-F238E27FC236}">
                  <a16:creationId xmlns:a16="http://schemas.microsoft.com/office/drawing/2014/main" id="{0D76712C-6BAC-0F4F-83BA-864634AFEA71}"/>
                </a:ext>
              </a:extLst>
            </p:cNvPr>
            <p:cNvCxnSpPr>
              <a:cxnSpLocks noChangeShapeType="1"/>
              <a:stCxn id="212368" idx="6"/>
              <a:endCxn id="212602" idx="1"/>
            </p:cNvCxnSpPr>
            <p:nvPr/>
          </p:nvCxnSpPr>
          <p:spPr bwMode="auto">
            <a:xfrm flipV="1">
              <a:off x="4460773" y="3953940"/>
              <a:ext cx="770040" cy="15814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0" name="Straight Connector 520">
              <a:extLst>
                <a:ext uri="{FF2B5EF4-FFF2-40B4-BE49-F238E27FC236}">
                  <a16:creationId xmlns:a16="http://schemas.microsoft.com/office/drawing/2014/main" id="{BF1055A1-7731-DD4B-9C17-14D79C2BE26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92525" y="3789363"/>
              <a:ext cx="342828" cy="20501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1" name="Straight Connector 7">
              <a:extLst>
                <a:ext uri="{FF2B5EF4-FFF2-40B4-BE49-F238E27FC236}">
                  <a16:creationId xmlns:a16="http://schemas.microsoft.com/office/drawing/2014/main" id="{DD44BBBA-67CC-324B-82FA-1F06761240E6}"/>
                </a:ext>
              </a:extLst>
            </p:cNvPr>
            <p:cNvCxnSpPr>
              <a:cxnSpLocks noChangeShapeType="1"/>
              <a:stCxn id="212476" idx="5"/>
              <a:endCxn id="212600" idx="1"/>
            </p:cNvCxnSpPr>
            <p:nvPr/>
          </p:nvCxnSpPr>
          <p:spPr bwMode="auto">
            <a:xfrm>
              <a:off x="4876727" y="3633788"/>
              <a:ext cx="431873" cy="222379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2" name="Straight Connector 415">
              <a:extLst>
                <a:ext uri="{FF2B5EF4-FFF2-40B4-BE49-F238E27FC236}">
                  <a16:creationId xmlns:a16="http://schemas.microsoft.com/office/drawing/2014/main" id="{E5879C3B-C51B-F044-AB12-0AC49119D6A9}"/>
                </a:ext>
              </a:extLst>
            </p:cNvPr>
            <p:cNvCxnSpPr>
              <a:cxnSpLocks noChangeShapeType="1"/>
              <a:endCxn id="212436" idx="0"/>
            </p:cNvCxnSpPr>
            <p:nvPr/>
          </p:nvCxnSpPr>
          <p:spPr bwMode="auto">
            <a:xfrm flipH="1">
              <a:off x="2406650" y="3753813"/>
              <a:ext cx="282556" cy="51109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3" name="Straight Connector 523">
              <a:extLst>
                <a:ext uri="{FF2B5EF4-FFF2-40B4-BE49-F238E27FC236}">
                  <a16:creationId xmlns:a16="http://schemas.microsoft.com/office/drawing/2014/main" id="{38228BDF-4479-0A49-B534-DBFBE9AC9F97}"/>
                </a:ext>
              </a:extLst>
            </p:cNvPr>
            <p:cNvCxnSpPr>
              <a:cxnSpLocks noChangeShapeType="1"/>
              <a:stCxn id="212399" idx="0"/>
            </p:cNvCxnSpPr>
            <p:nvPr/>
          </p:nvCxnSpPr>
          <p:spPr bwMode="auto">
            <a:xfrm flipV="1">
              <a:off x="4307761" y="4626483"/>
              <a:ext cx="844015" cy="3042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74" name="Oval 6">
              <a:extLst>
                <a:ext uri="{FF2B5EF4-FFF2-40B4-BE49-F238E27FC236}">
                  <a16:creationId xmlns:a16="http://schemas.microsoft.com/office/drawing/2014/main" id="{E8F4E564-B0C5-094F-B054-D95E2EB4D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0100" y="5359400"/>
              <a:ext cx="2044700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2375" name="Oval 517">
              <a:extLst>
                <a:ext uri="{FF2B5EF4-FFF2-40B4-BE49-F238E27FC236}">
                  <a16:creationId xmlns:a16="http://schemas.microsoft.com/office/drawing/2014/main" id="{3E941375-17AE-A444-BC58-27E4F58BCBA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67569" y="3736182"/>
              <a:ext cx="1252537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cxnSp>
          <p:nvCxnSpPr>
            <p:cNvPr id="212376" name="Straight Connector 39941">
              <a:extLst>
                <a:ext uri="{FF2B5EF4-FFF2-40B4-BE49-F238E27FC236}">
                  <a16:creationId xmlns:a16="http://schemas.microsoft.com/office/drawing/2014/main" id="{88CB59FF-B4E1-3045-B6B9-87E198A0A2F4}"/>
                </a:ext>
              </a:extLst>
            </p:cNvPr>
            <p:cNvCxnSpPr>
              <a:cxnSpLocks noChangeShapeType="1"/>
              <a:stCxn id="212375" idx="0"/>
              <a:endCxn id="212464" idx="0"/>
            </p:cNvCxnSpPr>
            <p:nvPr/>
          </p:nvCxnSpPr>
          <p:spPr bwMode="auto">
            <a:xfrm flipV="1">
              <a:off x="1684338" y="3654425"/>
              <a:ext cx="758825" cy="2730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7" name="Straight Connector 524">
              <a:extLst>
                <a:ext uri="{FF2B5EF4-FFF2-40B4-BE49-F238E27FC236}">
                  <a16:creationId xmlns:a16="http://schemas.microsoft.com/office/drawing/2014/main" id="{54823C0A-DE8A-3A46-9135-EC29ADC3944E}"/>
                </a:ext>
              </a:extLst>
            </p:cNvPr>
            <p:cNvCxnSpPr>
              <a:cxnSpLocks noChangeShapeType="1"/>
              <a:endCxn id="212438" idx="1"/>
            </p:cNvCxnSpPr>
            <p:nvPr/>
          </p:nvCxnSpPr>
          <p:spPr bwMode="auto">
            <a:xfrm>
              <a:off x="1685925" y="4111625"/>
              <a:ext cx="466725" cy="26987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1973" name="Group 418">
            <a:extLst>
              <a:ext uri="{FF2B5EF4-FFF2-40B4-BE49-F238E27FC236}">
                <a16:creationId xmlns:a16="http://schemas.microsoft.com/office/drawing/2014/main" id="{64878C9C-88A7-1B45-89D7-909D79798F1A}"/>
              </a:ext>
            </a:extLst>
          </p:cNvPr>
          <p:cNvGrpSpPr>
            <a:grpSpLocks/>
          </p:cNvGrpSpPr>
          <p:nvPr/>
        </p:nvGrpSpPr>
        <p:grpSpPr bwMode="auto">
          <a:xfrm>
            <a:off x="1963738" y="4827588"/>
            <a:ext cx="874712" cy="506412"/>
            <a:chOff x="2889" y="1631"/>
            <a:chExt cx="980" cy="743"/>
          </a:xfrm>
        </p:grpSpPr>
        <p:sp>
          <p:nvSpPr>
            <p:cNvPr id="212304" name="Rectangle 419">
              <a:extLst>
                <a:ext uri="{FF2B5EF4-FFF2-40B4-BE49-F238E27FC236}">
                  <a16:creationId xmlns:a16="http://schemas.microsoft.com/office/drawing/2014/main" id="{33B94C50-17C9-004C-8B35-6F999C043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35249" name="AutoShape 420">
              <a:extLst>
                <a:ext uri="{FF2B5EF4-FFF2-40B4-BE49-F238E27FC236}">
                  <a16:creationId xmlns:a16="http://schemas.microsoft.com/office/drawing/2014/main" id="{2546187A-576B-DE46-A64B-440FC4856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9" y="1631"/>
              <a:ext cx="980" cy="254"/>
            </a:xfrm>
            <a:prstGeom prst="triangle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211974" name="Line 424">
            <a:extLst>
              <a:ext uri="{FF2B5EF4-FFF2-40B4-BE49-F238E27FC236}">
                <a16:creationId xmlns:a16="http://schemas.microsoft.com/office/drawing/2014/main" id="{2ADD125E-0DE3-4D46-882E-73961DE4315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86051" y="5280026"/>
            <a:ext cx="144463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DAA6B4B-E4A2-4841-8AC1-82CFF7FBD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026" y="1906929"/>
            <a:ext cx="10535957" cy="1306512"/>
          </a:xfrm>
        </p:spPr>
        <p:txBody>
          <a:bodyPr/>
          <a:lstStyle/>
          <a:p>
            <a:pPr>
              <a:buSzPct val="100000"/>
              <a:buFont typeface="Wingdings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subscriber requests content, service provider returns manifest</a:t>
            </a:r>
          </a:p>
        </p:txBody>
      </p:sp>
      <p:sp>
        <p:nvSpPr>
          <p:cNvPr id="673" name="Title 1">
            <a:extLst>
              <a:ext uri="{FF2B5EF4-FFF2-40B4-BE49-F238E27FC236}">
                <a16:creationId xmlns:a16="http://schemas.microsoft.com/office/drawing/2014/main" id="{21721E23-9F57-904C-BFCA-C4CD4A1EA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Content distribution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etworks (CDNs)</a:t>
            </a: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0F460B63-6ED8-F347-BBCA-6234C05E84AA}"/>
              </a:ext>
            </a:extLst>
          </p:cNvPr>
          <p:cNvGrpSpPr>
            <a:grpSpLocks/>
          </p:cNvGrpSpPr>
          <p:nvPr/>
        </p:nvGrpSpPr>
        <p:grpSpPr bwMode="auto">
          <a:xfrm>
            <a:off x="4745038" y="5776913"/>
            <a:ext cx="349250" cy="679450"/>
            <a:chOff x="7923189" y="2486664"/>
            <a:chExt cx="360377" cy="884585"/>
          </a:xfrm>
        </p:grpSpPr>
        <p:pic>
          <p:nvPicPr>
            <p:cNvPr id="212270" name="Picture 3">
              <a:extLst>
                <a:ext uri="{FF2B5EF4-FFF2-40B4-BE49-F238E27FC236}">
                  <a16:creationId xmlns:a16="http://schemas.microsoft.com/office/drawing/2014/main" id="{C6D635F6-BB30-AA4D-BE52-460EABB84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71" name="Group 950">
              <a:extLst>
                <a:ext uri="{FF2B5EF4-FFF2-40B4-BE49-F238E27FC236}">
                  <a16:creationId xmlns:a16="http://schemas.microsoft.com/office/drawing/2014/main" id="{59A02A58-675C-9B46-A67F-C1008EA98B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72" name="Freeform 951">
                <a:extLst>
                  <a:ext uri="{FF2B5EF4-FFF2-40B4-BE49-F238E27FC236}">
                    <a16:creationId xmlns:a16="http://schemas.microsoft.com/office/drawing/2014/main" id="{DB6BE476-FB59-564D-A7CD-F63CB4F03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73" name="Rectangle 952">
                <a:extLst>
                  <a:ext uri="{FF2B5EF4-FFF2-40B4-BE49-F238E27FC236}">
                    <a16:creationId xmlns:a16="http://schemas.microsoft.com/office/drawing/2014/main" id="{97AAE496-AF52-7646-BE1B-C5175383BB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74" name="Freeform 953">
                <a:extLst>
                  <a:ext uri="{FF2B5EF4-FFF2-40B4-BE49-F238E27FC236}">
                    <a16:creationId xmlns:a16="http://schemas.microsoft.com/office/drawing/2014/main" id="{78FEEF1E-CBB8-154D-9E0A-4C30741DF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75" name="Freeform 954">
                <a:extLst>
                  <a:ext uri="{FF2B5EF4-FFF2-40B4-BE49-F238E27FC236}">
                    <a16:creationId xmlns:a16="http://schemas.microsoft.com/office/drawing/2014/main" id="{064546A9-BF2A-C14D-B11A-3FF7F8D60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76" name="Rectangle 955">
                <a:extLst>
                  <a:ext uri="{FF2B5EF4-FFF2-40B4-BE49-F238E27FC236}">
                    <a16:creationId xmlns:a16="http://schemas.microsoft.com/office/drawing/2014/main" id="{A14329CB-23B1-7B4E-8E21-1EBE2CA83D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77" name="Group 956">
                <a:extLst>
                  <a:ext uri="{FF2B5EF4-FFF2-40B4-BE49-F238E27FC236}">
                    <a16:creationId xmlns:a16="http://schemas.microsoft.com/office/drawing/2014/main" id="{ABBB6008-BA37-504A-BF1C-773E127FD12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302" name="AutoShape 957">
                  <a:extLst>
                    <a:ext uri="{FF2B5EF4-FFF2-40B4-BE49-F238E27FC236}">
                      <a16:creationId xmlns:a16="http://schemas.microsoft.com/office/drawing/2014/main" id="{BBAE6B6F-A278-9C4B-9012-71D473E843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303" name="AutoShape 958">
                  <a:extLst>
                    <a:ext uri="{FF2B5EF4-FFF2-40B4-BE49-F238E27FC236}">
                      <a16:creationId xmlns:a16="http://schemas.microsoft.com/office/drawing/2014/main" id="{D5A328A7-1DE3-2945-A17E-0EFC3C10CE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78" name="Rectangle 959">
                <a:extLst>
                  <a:ext uri="{FF2B5EF4-FFF2-40B4-BE49-F238E27FC236}">
                    <a16:creationId xmlns:a16="http://schemas.microsoft.com/office/drawing/2014/main" id="{E94A5BB5-420E-DC4D-9F7A-0609BE927C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79" name="Group 960">
                <a:extLst>
                  <a:ext uri="{FF2B5EF4-FFF2-40B4-BE49-F238E27FC236}">
                    <a16:creationId xmlns:a16="http://schemas.microsoft.com/office/drawing/2014/main" id="{3D4E0B35-7745-E646-B62C-A5C8F87D534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300" name="AutoShape 961">
                  <a:extLst>
                    <a:ext uri="{FF2B5EF4-FFF2-40B4-BE49-F238E27FC236}">
                      <a16:creationId xmlns:a16="http://schemas.microsoft.com/office/drawing/2014/main" id="{8FC74A8B-A6FF-B244-8B1B-563D2AB45C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301" name="AutoShape 962">
                  <a:extLst>
                    <a:ext uri="{FF2B5EF4-FFF2-40B4-BE49-F238E27FC236}">
                      <a16:creationId xmlns:a16="http://schemas.microsoft.com/office/drawing/2014/main" id="{C7F8F30F-76CD-9F4D-89A1-5C6AA373A5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80" name="Rectangle 963">
                <a:extLst>
                  <a:ext uri="{FF2B5EF4-FFF2-40B4-BE49-F238E27FC236}">
                    <a16:creationId xmlns:a16="http://schemas.microsoft.com/office/drawing/2014/main" id="{54329010-4880-A040-AD13-FB0ED9120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81" name="Rectangle 964">
                <a:extLst>
                  <a:ext uri="{FF2B5EF4-FFF2-40B4-BE49-F238E27FC236}">
                    <a16:creationId xmlns:a16="http://schemas.microsoft.com/office/drawing/2014/main" id="{F146D8E2-272F-AD4F-9647-0F00A3C6CA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82" name="Group 965">
                <a:extLst>
                  <a:ext uri="{FF2B5EF4-FFF2-40B4-BE49-F238E27FC236}">
                    <a16:creationId xmlns:a16="http://schemas.microsoft.com/office/drawing/2014/main" id="{49F50C06-AA65-234D-A544-F6D40F37DAA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98" name="AutoShape 966">
                  <a:extLst>
                    <a:ext uri="{FF2B5EF4-FFF2-40B4-BE49-F238E27FC236}">
                      <a16:creationId xmlns:a16="http://schemas.microsoft.com/office/drawing/2014/main" id="{34251BE9-6C6E-D04E-82DB-F51792556F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99" name="AutoShape 967">
                  <a:extLst>
                    <a:ext uri="{FF2B5EF4-FFF2-40B4-BE49-F238E27FC236}">
                      <a16:creationId xmlns:a16="http://schemas.microsoft.com/office/drawing/2014/main" id="{9D9A0088-82D8-4746-A7D1-565EE50033B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83" name="Freeform 968">
                <a:extLst>
                  <a:ext uri="{FF2B5EF4-FFF2-40B4-BE49-F238E27FC236}">
                    <a16:creationId xmlns:a16="http://schemas.microsoft.com/office/drawing/2014/main" id="{03A5D088-1D4E-204F-A05A-E1A04117E5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84" name="Group 969">
                <a:extLst>
                  <a:ext uri="{FF2B5EF4-FFF2-40B4-BE49-F238E27FC236}">
                    <a16:creationId xmlns:a16="http://schemas.microsoft.com/office/drawing/2014/main" id="{45751AFB-3CB8-E54E-A420-3ACBD2CD82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96" name="AutoShape 970">
                  <a:extLst>
                    <a:ext uri="{FF2B5EF4-FFF2-40B4-BE49-F238E27FC236}">
                      <a16:creationId xmlns:a16="http://schemas.microsoft.com/office/drawing/2014/main" id="{4879D096-1F5A-AB4B-8699-DC85555DF6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97" name="AutoShape 971">
                  <a:extLst>
                    <a:ext uri="{FF2B5EF4-FFF2-40B4-BE49-F238E27FC236}">
                      <a16:creationId xmlns:a16="http://schemas.microsoft.com/office/drawing/2014/main" id="{2020F25C-85BE-E041-A122-B889A1FC75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85" name="Rectangle 972">
                <a:extLst>
                  <a:ext uri="{FF2B5EF4-FFF2-40B4-BE49-F238E27FC236}">
                    <a16:creationId xmlns:a16="http://schemas.microsoft.com/office/drawing/2014/main" id="{51EEB386-9A5D-8143-9E96-9E2A9E93CC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86" name="Freeform 973">
                <a:extLst>
                  <a:ext uri="{FF2B5EF4-FFF2-40B4-BE49-F238E27FC236}">
                    <a16:creationId xmlns:a16="http://schemas.microsoft.com/office/drawing/2014/main" id="{0B1578A9-2AA4-BD43-968E-863FA89B7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87" name="Freeform 974">
                <a:extLst>
                  <a:ext uri="{FF2B5EF4-FFF2-40B4-BE49-F238E27FC236}">
                    <a16:creationId xmlns:a16="http://schemas.microsoft.com/office/drawing/2014/main" id="{0D66B690-4369-6843-AC31-6837F93D4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88" name="Oval 975">
                <a:extLst>
                  <a:ext uri="{FF2B5EF4-FFF2-40B4-BE49-F238E27FC236}">
                    <a16:creationId xmlns:a16="http://schemas.microsoft.com/office/drawing/2014/main" id="{EA324AF1-34AF-944A-B93E-B7199E644A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89" name="Freeform 976">
                <a:extLst>
                  <a:ext uri="{FF2B5EF4-FFF2-40B4-BE49-F238E27FC236}">
                    <a16:creationId xmlns:a16="http://schemas.microsoft.com/office/drawing/2014/main" id="{10570BA8-EB42-3F43-AEF6-B1A43EC380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0" name="AutoShape 977">
                <a:extLst>
                  <a:ext uri="{FF2B5EF4-FFF2-40B4-BE49-F238E27FC236}">
                    <a16:creationId xmlns:a16="http://schemas.microsoft.com/office/drawing/2014/main" id="{A02D527D-524E-5148-9599-FEFBEDBBA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1" name="AutoShape 978">
                <a:extLst>
                  <a:ext uri="{FF2B5EF4-FFF2-40B4-BE49-F238E27FC236}">
                    <a16:creationId xmlns:a16="http://schemas.microsoft.com/office/drawing/2014/main" id="{62A7C374-701B-C84E-8D0A-330805A218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2" name="Oval 979">
                <a:extLst>
                  <a:ext uri="{FF2B5EF4-FFF2-40B4-BE49-F238E27FC236}">
                    <a16:creationId xmlns:a16="http://schemas.microsoft.com/office/drawing/2014/main" id="{641B2959-5FF9-8242-8CA2-86E1B7EF1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3" name="Oval 980">
                <a:extLst>
                  <a:ext uri="{FF2B5EF4-FFF2-40B4-BE49-F238E27FC236}">
                    <a16:creationId xmlns:a16="http://schemas.microsoft.com/office/drawing/2014/main" id="{DF26E7E9-F21E-5042-88DE-2D51E4D2A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4" name="Oval 981">
                <a:extLst>
                  <a:ext uri="{FF2B5EF4-FFF2-40B4-BE49-F238E27FC236}">
                    <a16:creationId xmlns:a16="http://schemas.microsoft.com/office/drawing/2014/main" id="{E0268560-5AEC-064D-8B59-F87E954E8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95" name="Rectangle 982">
                <a:extLst>
                  <a:ext uri="{FF2B5EF4-FFF2-40B4-BE49-F238E27FC236}">
                    <a16:creationId xmlns:a16="http://schemas.microsoft.com/office/drawing/2014/main" id="{902ABD3D-7CF5-C146-88D3-3E605B61B0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828" name="Group 827">
            <a:extLst>
              <a:ext uri="{FF2B5EF4-FFF2-40B4-BE49-F238E27FC236}">
                <a16:creationId xmlns:a16="http://schemas.microsoft.com/office/drawing/2014/main" id="{FD173FB9-420D-9E49-8542-9E15A51B5B09}"/>
              </a:ext>
            </a:extLst>
          </p:cNvPr>
          <p:cNvGrpSpPr>
            <a:grpSpLocks/>
          </p:cNvGrpSpPr>
          <p:nvPr/>
        </p:nvGrpSpPr>
        <p:grpSpPr bwMode="auto">
          <a:xfrm>
            <a:off x="5911851" y="3556000"/>
            <a:ext cx="347663" cy="679450"/>
            <a:chOff x="7923189" y="2486664"/>
            <a:chExt cx="360377" cy="884585"/>
          </a:xfrm>
        </p:grpSpPr>
        <p:pic>
          <p:nvPicPr>
            <p:cNvPr id="212236" name="Picture 3">
              <a:extLst>
                <a:ext uri="{FF2B5EF4-FFF2-40B4-BE49-F238E27FC236}">
                  <a16:creationId xmlns:a16="http://schemas.microsoft.com/office/drawing/2014/main" id="{90425795-A848-3A47-92DB-4B71A439E4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37" name="Group 950">
              <a:extLst>
                <a:ext uri="{FF2B5EF4-FFF2-40B4-BE49-F238E27FC236}">
                  <a16:creationId xmlns:a16="http://schemas.microsoft.com/office/drawing/2014/main" id="{7B27B3BB-E951-9C4A-930D-20B82F3415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38" name="Freeform 951">
                <a:extLst>
                  <a:ext uri="{FF2B5EF4-FFF2-40B4-BE49-F238E27FC236}">
                    <a16:creationId xmlns:a16="http://schemas.microsoft.com/office/drawing/2014/main" id="{5033C289-EBE7-F848-A6AE-24C3C3AB19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39" name="Rectangle 952">
                <a:extLst>
                  <a:ext uri="{FF2B5EF4-FFF2-40B4-BE49-F238E27FC236}">
                    <a16:creationId xmlns:a16="http://schemas.microsoft.com/office/drawing/2014/main" id="{77C6B579-50BF-3B4F-A9D7-6554742C24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40" name="Freeform 953">
                <a:extLst>
                  <a:ext uri="{FF2B5EF4-FFF2-40B4-BE49-F238E27FC236}">
                    <a16:creationId xmlns:a16="http://schemas.microsoft.com/office/drawing/2014/main" id="{FF2FDFD9-CD89-314D-B9A1-9F93F6EF0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41" name="Freeform 954">
                <a:extLst>
                  <a:ext uri="{FF2B5EF4-FFF2-40B4-BE49-F238E27FC236}">
                    <a16:creationId xmlns:a16="http://schemas.microsoft.com/office/drawing/2014/main" id="{2A85F77C-9CD7-1340-B6C7-E191256EF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42" name="Rectangle 955">
                <a:extLst>
                  <a:ext uri="{FF2B5EF4-FFF2-40B4-BE49-F238E27FC236}">
                    <a16:creationId xmlns:a16="http://schemas.microsoft.com/office/drawing/2014/main" id="{B001DC54-DB13-4B42-8FE5-F8CB8979B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43" name="Group 956">
                <a:extLst>
                  <a:ext uri="{FF2B5EF4-FFF2-40B4-BE49-F238E27FC236}">
                    <a16:creationId xmlns:a16="http://schemas.microsoft.com/office/drawing/2014/main" id="{F307D979-FCCD-E64A-947D-6475D5D5319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68" name="AutoShape 957">
                  <a:extLst>
                    <a:ext uri="{FF2B5EF4-FFF2-40B4-BE49-F238E27FC236}">
                      <a16:creationId xmlns:a16="http://schemas.microsoft.com/office/drawing/2014/main" id="{283264BF-AD70-D540-9407-216C36471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69" name="AutoShape 958">
                  <a:extLst>
                    <a:ext uri="{FF2B5EF4-FFF2-40B4-BE49-F238E27FC236}">
                      <a16:creationId xmlns:a16="http://schemas.microsoft.com/office/drawing/2014/main" id="{DCC2AABB-6D70-B348-A2EA-B6234E7A9F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44" name="Rectangle 959">
                <a:extLst>
                  <a:ext uri="{FF2B5EF4-FFF2-40B4-BE49-F238E27FC236}">
                    <a16:creationId xmlns:a16="http://schemas.microsoft.com/office/drawing/2014/main" id="{07023E65-53C3-0540-B684-1268D0C08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45" name="Group 960">
                <a:extLst>
                  <a:ext uri="{FF2B5EF4-FFF2-40B4-BE49-F238E27FC236}">
                    <a16:creationId xmlns:a16="http://schemas.microsoft.com/office/drawing/2014/main" id="{0122A50B-D2CA-7D4E-A10A-A1D62BC5F6D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266" name="AutoShape 961">
                  <a:extLst>
                    <a:ext uri="{FF2B5EF4-FFF2-40B4-BE49-F238E27FC236}">
                      <a16:creationId xmlns:a16="http://schemas.microsoft.com/office/drawing/2014/main" id="{B6781CF3-69CF-0F44-A5BE-A0BAE8C18F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67" name="AutoShape 962">
                  <a:extLst>
                    <a:ext uri="{FF2B5EF4-FFF2-40B4-BE49-F238E27FC236}">
                      <a16:creationId xmlns:a16="http://schemas.microsoft.com/office/drawing/2014/main" id="{969E0336-AAFA-7A4F-BA7F-D3F8604DEA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46" name="Rectangle 963">
                <a:extLst>
                  <a:ext uri="{FF2B5EF4-FFF2-40B4-BE49-F238E27FC236}">
                    <a16:creationId xmlns:a16="http://schemas.microsoft.com/office/drawing/2014/main" id="{4D89ED35-E659-664A-B10E-59BABA71A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47" name="Rectangle 964">
                <a:extLst>
                  <a:ext uri="{FF2B5EF4-FFF2-40B4-BE49-F238E27FC236}">
                    <a16:creationId xmlns:a16="http://schemas.microsoft.com/office/drawing/2014/main" id="{5EF7E283-572F-1F46-9FE8-78C8353E0D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48" name="Group 965">
                <a:extLst>
                  <a:ext uri="{FF2B5EF4-FFF2-40B4-BE49-F238E27FC236}">
                    <a16:creationId xmlns:a16="http://schemas.microsoft.com/office/drawing/2014/main" id="{E00FE29F-6519-8D48-A0C8-DD298702AE0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64" name="AutoShape 966">
                  <a:extLst>
                    <a:ext uri="{FF2B5EF4-FFF2-40B4-BE49-F238E27FC236}">
                      <a16:creationId xmlns:a16="http://schemas.microsoft.com/office/drawing/2014/main" id="{EA079B44-83A2-FA4D-9076-317C7FFEDE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65" name="AutoShape 967">
                  <a:extLst>
                    <a:ext uri="{FF2B5EF4-FFF2-40B4-BE49-F238E27FC236}">
                      <a16:creationId xmlns:a16="http://schemas.microsoft.com/office/drawing/2014/main" id="{8C117DA6-5F38-3041-B5DB-50F0F1014C4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49" name="Freeform 968">
                <a:extLst>
                  <a:ext uri="{FF2B5EF4-FFF2-40B4-BE49-F238E27FC236}">
                    <a16:creationId xmlns:a16="http://schemas.microsoft.com/office/drawing/2014/main" id="{0CC5EDB9-BF34-0249-A545-5721A8460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50" name="Group 969">
                <a:extLst>
                  <a:ext uri="{FF2B5EF4-FFF2-40B4-BE49-F238E27FC236}">
                    <a16:creationId xmlns:a16="http://schemas.microsoft.com/office/drawing/2014/main" id="{6E1330CB-ECAA-1B49-ACA9-C508640CD4F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62" name="AutoShape 970">
                  <a:extLst>
                    <a:ext uri="{FF2B5EF4-FFF2-40B4-BE49-F238E27FC236}">
                      <a16:creationId xmlns:a16="http://schemas.microsoft.com/office/drawing/2014/main" id="{C6558777-A4A1-C646-8E74-917A3274C4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63" name="AutoShape 971">
                  <a:extLst>
                    <a:ext uri="{FF2B5EF4-FFF2-40B4-BE49-F238E27FC236}">
                      <a16:creationId xmlns:a16="http://schemas.microsoft.com/office/drawing/2014/main" id="{6DCCB63F-4676-FA47-B3AD-6CC1AEA10E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51" name="Rectangle 972">
                <a:extLst>
                  <a:ext uri="{FF2B5EF4-FFF2-40B4-BE49-F238E27FC236}">
                    <a16:creationId xmlns:a16="http://schemas.microsoft.com/office/drawing/2014/main" id="{8C0E6A33-5A00-3140-A409-5527D44144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2" name="Freeform 973">
                <a:extLst>
                  <a:ext uri="{FF2B5EF4-FFF2-40B4-BE49-F238E27FC236}">
                    <a16:creationId xmlns:a16="http://schemas.microsoft.com/office/drawing/2014/main" id="{55371F00-39A2-7C47-81C6-A2FE626C9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3" name="Freeform 974">
                <a:extLst>
                  <a:ext uri="{FF2B5EF4-FFF2-40B4-BE49-F238E27FC236}">
                    <a16:creationId xmlns:a16="http://schemas.microsoft.com/office/drawing/2014/main" id="{B7196671-27D9-0047-BDD1-2B6410E40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4" name="Oval 975">
                <a:extLst>
                  <a:ext uri="{FF2B5EF4-FFF2-40B4-BE49-F238E27FC236}">
                    <a16:creationId xmlns:a16="http://schemas.microsoft.com/office/drawing/2014/main" id="{EFC22A25-5441-8F4F-BDA4-0DE691080F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5" name="Freeform 976">
                <a:extLst>
                  <a:ext uri="{FF2B5EF4-FFF2-40B4-BE49-F238E27FC236}">
                    <a16:creationId xmlns:a16="http://schemas.microsoft.com/office/drawing/2014/main" id="{4826D924-9056-EA4B-A7A3-D23BC1DEB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6" name="AutoShape 977">
                <a:extLst>
                  <a:ext uri="{FF2B5EF4-FFF2-40B4-BE49-F238E27FC236}">
                    <a16:creationId xmlns:a16="http://schemas.microsoft.com/office/drawing/2014/main" id="{520B3BCF-295E-094B-8D59-AFBB8842A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7" name="AutoShape 978">
                <a:extLst>
                  <a:ext uri="{FF2B5EF4-FFF2-40B4-BE49-F238E27FC236}">
                    <a16:creationId xmlns:a16="http://schemas.microsoft.com/office/drawing/2014/main" id="{6D12D94D-F27B-0E4A-9F7C-D6E95D960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8" name="Oval 979">
                <a:extLst>
                  <a:ext uri="{FF2B5EF4-FFF2-40B4-BE49-F238E27FC236}">
                    <a16:creationId xmlns:a16="http://schemas.microsoft.com/office/drawing/2014/main" id="{807B1B62-B16D-8D4B-8BD9-5DF1512A89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59" name="Oval 980">
                <a:extLst>
                  <a:ext uri="{FF2B5EF4-FFF2-40B4-BE49-F238E27FC236}">
                    <a16:creationId xmlns:a16="http://schemas.microsoft.com/office/drawing/2014/main" id="{ADE21467-D624-904E-838D-70813E94C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60" name="Oval 981">
                <a:extLst>
                  <a:ext uri="{FF2B5EF4-FFF2-40B4-BE49-F238E27FC236}">
                    <a16:creationId xmlns:a16="http://schemas.microsoft.com/office/drawing/2014/main" id="{BCA56903-72E4-7C4E-9D04-96A1C7CA7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61" name="Rectangle 982">
                <a:extLst>
                  <a:ext uri="{FF2B5EF4-FFF2-40B4-BE49-F238E27FC236}">
                    <a16:creationId xmlns:a16="http://schemas.microsoft.com/office/drawing/2014/main" id="{BC789B8C-4E82-B640-9321-FB2652EB2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863" name="Group 862">
            <a:extLst>
              <a:ext uri="{FF2B5EF4-FFF2-40B4-BE49-F238E27FC236}">
                <a16:creationId xmlns:a16="http://schemas.microsoft.com/office/drawing/2014/main" id="{B67E4C73-2DDE-0644-8B08-03343E467221}"/>
              </a:ext>
            </a:extLst>
          </p:cNvPr>
          <p:cNvGrpSpPr>
            <a:grpSpLocks/>
          </p:cNvGrpSpPr>
          <p:nvPr/>
        </p:nvGrpSpPr>
        <p:grpSpPr bwMode="auto">
          <a:xfrm>
            <a:off x="6608763" y="5611814"/>
            <a:ext cx="347662" cy="681037"/>
            <a:chOff x="7923189" y="2486664"/>
            <a:chExt cx="360377" cy="884585"/>
          </a:xfrm>
        </p:grpSpPr>
        <p:pic>
          <p:nvPicPr>
            <p:cNvPr id="212202" name="Picture 3">
              <a:extLst>
                <a:ext uri="{FF2B5EF4-FFF2-40B4-BE49-F238E27FC236}">
                  <a16:creationId xmlns:a16="http://schemas.microsoft.com/office/drawing/2014/main" id="{6BE77C42-6E06-D245-9F37-1EF256CCBB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03" name="Group 950">
              <a:extLst>
                <a:ext uri="{FF2B5EF4-FFF2-40B4-BE49-F238E27FC236}">
                  <a16:creationId xmlns:a16="http://schemas.microsoft.com/office/drawing/2014/main" id="{2D8EE99D-8E17-8845-94FD-64E4F97576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04" name="Freeform 951">
                <a:extLst>
                  <a:ext uri="{FF2B5EF4-FFF2-40B4-BE49-F238E27FC236}">
                    <a16:creationId xmlns:a16="http://schemas.microsoft.com/office/drawing/2014/main" id="{6F3FE0D4-A2DA-D34C-A4AD-632E7C043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05" name="Rectangle 952">
                <a:extLst>
                  <a:ext uri="{FF2B5EF4-FFF2-40B4-BE49-F238E27FC236}">
                    <a16:creationId xmlns:a16="http://schemas.microsoft.com/office/drawing/2014/main" id="{9B968662-8399-C947-A725-3C2079D169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06" name="Freeform 953">
                <a:extLst>
                  <a:ext uri="{FF2B5EF4-FFF2-40B4-BE49-F238E27FC236}">
                    <a16:creationId xmlns:a16="http://schemas.microsoft.com/office/drawing/2014/main" id="{6FF771FD-7D10-FE46-814D-5741EB171B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07" name="Freeform 954">
                <a:extLst>
                  <a:ext uri="{FF2B5EF4-FFF2-40B4-BE49-F238E27FC236}">
                    <a16:creationId xmlns:a16="http://schemas.microsoft.com/office/drawing/2014/main" id="{47B7976F-E40D-504C-9923-5650F7F50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08" name="Rectangle 955">
                <a:extLst>
                  <a:ext uri="{FF2B5EF4-FFF2-40B4-BE49-F238E27FC236}">
                    <a16:creationId xmlns:a16="http://schemas.microsoft.com/office/drawing/2014/main" id="{D61E8183-E04F-F349-944A-852A5E0985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09" name="Group 956">
                <a:extLst>
                  <a:ext uri="{FF2B5EF4-FFF2-40B4-BE49-F238E27FC236}">
                    <a16:creationId xmlns:a16="http://schemas.microsoft.com/office/drawing/2014/main" id="{05AC9BA8-A48D-914F-8353-9911B2724B9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34" name="AutoShape 957">
                  <a:extLst>
                    <a:ext uri="{FF2B5EF4-FFF2-40B4-BE49-F238E27FC236}">
                      <a16:creationId xmlns:a16="http://schemas.microsoft.com/office/drawing/2014/main" id="{3F913976-31DA-6747-B323-80805A82D8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35" name="AutoShape 958">
                  <a:extLst>
                    <a:ext uri="{FF2B5EF4-FFF2-40B4-BE49-F238E27FC236}">
                      <a16:creationId xmlns:a16="http://schemas.microsoft.com/office/drawing/2014/main" id="{268B330D-5EC4-4F41-A9C9-73694EE3B9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10" name="Rectangle 959">
                <a:extLst>
                  <a:ext uri="{FF2B5EF4-FFF2-40B4-BE49-F238E27FC236}">
                    <a16:creationId xmlns:a16="http://schemas.microsoft.com/office/drawing/2014/main" id="{F126082E-80A4-F148-B67A-5F8B0C9C9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11" name="Group 960">
                <a:extLst>
                  <a:ext uri="{FF2B5EF4-FFF2-40B4-BE49-F238E27FC236}">
                    <a16:creationId xmlns:a16="http://schemas.microsoft.com/office/drawing/2014/main" id="{F4E60FF0-40E9-0743-8AB9-132F35646F4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232" name="AutoShape 961">
                  <a:extLst>
                    <a:ext uri="{FF2B5EF4-FFF2-40B4-BE49-F238E27FC236}">
                      <a16:creationId xmlns:a16="http://schemas.microsoft.com/office/drawing/2014/main" id="{5D38D0E1-95B8-7644-916C-223FF4B01D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33" name="AutoShape 962">
                  <a:extLst>
                    <a:ext uri="{FF2B5EF4-FFF2-40B4-BE49-F238E27FC236}">
                      <a16:creationId xmlns:a16="http://schemas.microsoft.com/office/drawing/2014/main" id="{228AF174-642C-DA45-8700-9B23D5A60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12" name="Rectangle 963">
                <a:extLst>
                  <a:ext uri="{FF2B5EF4-FFF2-40B4-BE49-F238E27FC236}">
                    <a16:creationId xmlns:a16="http://schemas.microsoft.com/office/drawing/2014/main" id="{CF598B88-9E11-634B-8D65-DC6DF3DBC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13" name="Rectangle 964">
                <a:extLst>
                  <a:ext uri="{FF2B5EF4-FFF2-40B4-BE49-F238E27FC236}">
                    <a16:creationId xmlns:a16="http://schemas.microsoft.com/office/drawing/2014/main" id="{3DAF1C69-3CE3-2C41-BA83-14BA520523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14" name="Group 965">
                <a:extLst>
                  <a:ext uri="{FF2B5EF4-FFF2-40B4-BE49-F238E27FC236}">
                    <a16:creationId xmlns:a16="http://schemas.microsoft.com/office/drawing/2014/main" id="{7B9A1861-AEA3-F045-AD80-7CE3F47B2E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30" name="AutoShape 966">
                  <a:extLst>
                    <a:ext uri="{FF2B5EF4-FFF2-40B4-BE49-F238E27FC236}">
                      <a16:creationId xmlns:a16="http://schemas.microsoft.com/office/drawing/2014/main" id="{B5264E03-832D-0442-AA60-A277EBB256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31" name="AutoShape 967">
                  <a:extLst>
                    <a:ext uri="{FF2B5EF4-FFF2-40B4-BE49-F238E27FC236}">
                      <a16:creationId xmlns:a16="http://schemas.microsoft.com/office/drawing/2014/main" id="{BC5DFBD9-986C-9546-8DFA-938688D9C6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15" name="Freeform 968">
                <a:extLst>
                  <a:ext uri="{FF2B5EF4-FFF2-40B4-BE49-F238E27FC236}">
                    <a16:creationId xmlns:a16="http://schemas.microsoft.com/office/drawing/2014/main" id="{17C79002-8148-4349-81F7-D0445F6C50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216" name="Group 969">
                <a:extLst>
                  <a:ext uri="{FF2B5EF4-FFF2-40B4-BE49-F238E27FC236}">
                    <a16:creationId xmlns:a16="http://schemas.microsoft.com/office/drawing/2014/main" id="{BCA5C138-F65F-2545-ABFC-EC5A6979BCE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28" name="AutoShape 970">
                  <a:extLst>
                    <a:ext uri="{FF2B5EF4-FFF2-40B4-BE49-F238E27FC236}">
                      <a16:creationId xmlns:a16="http://schemas.microsoft.com/office/drawing/2014/main" id="{A4C75F99-C790-654E-A3EF-2597B53BC6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29" name="AutoShape 971">
                  <a:extLst>
                    <a:ext uri="{FF2B5EF4-FFF2-40B4-BE49-F238E27FC236}">
                      <a16:creationId xmlns:a16="http://schemas.microsoft.com/office/drawing/2014/main" id="{DC4E3392-CF09-9F4D-8083-86B7B49CE4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217" name="Rectangle 972">
                <a:extLst>
                  <a:ext uri="{FF2B5EF4-FFF2-40B4-BE49-F238E27FC236}">
                    <a16:creationId xmlns:a16="http://schemas.microsoft.com/office/drawing/2014/main" id="{8AEF6CD3-3A6F-724B-ADAB-C671D489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18" name="Freeform 973">
                <a:extLst>
                  <a:ext uri="{FF2B5EF4-FFF2-40B4-BE49-F238E27FC236}">
                    <a16:creationId xmlns:a16="http://schemas.microsoft.com/office/drawing/2014/main" id="{9BBA2597-DB7B-AE46-A90F-87B6493FC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19" name="Freeform 974">
                <a:extLst>
                  <a:ext uri="{FF2B5EF4-FFF2-40B4-BE49-F238E27FC236}">
                    <a16:creationId xmlns:a16="http://schemas.microsoft.com/office/drawing/2014/main" id="{25FCD4A9-4884-DD44-A180-0BFA16E166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0" name="Oval 975">
                <a:extLst>
                  <a:ext uri="{FF2B5EF4-FFF2-40B4-BE49-F238E27FC236}">
                    <a16:creationId xmlns:a16="http://schemas.microsoft.com/office/drawing/2014/main" id="{E681610F-842C-3E44-8DBD-486A7E47DA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1" name="Freeform 976">
                <a:extLst>
                  <a:ext uri="{FF2B5EF4-FFF2-40B4-BE49-F238E27FC236}">
                    <a16:creationId xmlns:a16="http://schemas.microsoft.com/office/drawing/2014/main" id="{9EEC1478-561A-DE4F-ADD8-E95A681EB8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2" name="AutoShape 977">
                <a:extLst>
                  <a:ext uri="{FF2B5EF4-FFF2-40B4-BE49-F238E27FC236}">
                    <a16:creationId xmlns:a16="http://schemas.microsoft.com/office/drawing/2014/main" id="{D655FF6C-082E-CF4D-B0BC-6AE679FE0B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3" name="AutoShape 978">
                <a:extLst>
                  <a:ext uri="{FF2B5EF4-FFF2-40B4-BE49-F238E27FC236}">
                    <a16:creationId xmlns:a16="http://schemas.microsoft.com/office/drawing/2014/main" id="{23BC460A-708D-1748-BBB0-A8F3360ED5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4" name="Oval 979">
                <a:extLst>
                  <a:ext uri="{FF2B5EF4-FFF2-40B4-BE49-F238E27FC236}">
                    <a16:creationId xmlns:a16="http://schemas.microsoft.com/office/drawing/2014/main" id="{56D8CE25-AF6D-274E-83E8-370B8A28AB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5" name="Oval 980">
                <a:extLst>
                  <a:ext uri="{FF2B5EF4-FFF2-40B4-BE49-F238E27FC236}">
                    <a16:creationId xmlns:a16="http://schemas.microsoft.com/office/drawing/2014/main" id="{A5B49612-4308-FD40-8B73-6D4D3A7C50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6" name="Oval 981">
                <a:extLst>
                  <a:ext uri="{FF2B5EF4-FFF2-40B4-BE49-F238E27FC236}">
                    <a16:creationId xmlns:a16="http://schemas.microsoft.com/office/drawing/2014/main" id="{BE2B8944-FFDF-6545-A30D-61506BE12D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227" name="Rectangle 982">
                <a:extLst>
                  <a:ext uri="{FF2B5EF4-FFF2-40B4-BE49-F238E27FC236}">
                    <a16:creationId xmlns:a16="http://schemas.microsoft.com/office/drawing/2014/main" id="{7320C232-24CD-644E-AA66-E1EC4338B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898" name="Group 897">
            <a:extLst>
              <a:ext uri="{FF2B5EF4-FFF2-40B4-BE49-F238E27FC236}">
                <a16:creationId xmlns:a16="http://schemas.microsoft.com/office/drawing/2014/main" id="{598C6C67-F8C4-A042-A92C-2B94B91C364A}"/>
              </a:ext>
            </a:extLst>
          </p:cNvPr>
          <p:cNvGrpSpPr>
            <a:grpSpLocks/>
          </p:cNvGrpSpPr>
          <p:nvPr/>
        </p:nvGrpSpPr>
        <p:grpSpPr bwMode="auto">
          <a:xfrm>
            <a:off x="7591426" y="3829050"/>
            <a:ext cx="347663" cy="681038"/>
            <a:chOff x="7923189" y="2486664"/>
            <a:chExt cx="360377" cy="884585"/>
          </a:xfrm>
        </p:grpSpPr>
        <p:pic>
          <p:nvPicPr>
            <p:cNvPr id="212168" name="Picture 3">
              <a:extLst>
                <a:ext uri="{FF2B5EF4-FFF2-40B4-BE49-F238E27FC236}">
                  <a16:creationId xmlns:a16="http://schemas.microsoft.com/office/drawing/2014/main" id="{4811B01E-BE38-934F-86FF-4F6DAF8B71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169" name="Group 950">
              <a:extLst>
                <a:ext uri="{FF2B5EF4-FFF2-40B4-BE49-F238E27FC236}">
                  <a16:creationId xmlns:a16="http://schemas.microsoft.com/office/drawing/2014/main" id="{0AFCE7C2-7232-154A-8E71-844BC22B89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170" name="Freeform 951">
                <a:extLst>
                  <a:ext uri="{FF2B5EF4-FFF2-40B4-BE49-F238E27FC236}">
                    <a16:creationId xmlns:a16="http://schemas.microsoft.com/office/drawing/2014/main" id="{39714E75-C662-9640-8E8B-EF48CF2CD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71" name="Rectangle 952">
                <a:extLst>
                  <a:ext uri="{FF2B5EF4-FFF2-40B4-BE49-F238E27FC236}">
                    <a16:creationId xmlns:a16="http://schemas.microsoft.com/office/drawing/2014/main" id="{C10B9719-3E0A-294C-8D8E-31A4E02C04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72" name="Freeform 953">
                <a:extLst>
                  <a:ext uri="{FF2B5EF4-FFF2-40B4-BE49-F238E27FC236}">
                    <a16:creationId xmlns:a16="http://schemas.microsoft.com/office/drawing/2014/main" id="{EA1D806A-F3BB-AD4C-A7EA-E1F699CCB0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73" name="Freeform 954">
                <a:extLst>
                  <a:ext uri="{FF2B5EF4-FFF2-40B4-BE49-F238E27FC236}">
                    <a16:creationId xmlns:a16="http://schemas.microsoft.com/office/drawing/2014/main" id="{209C3040-DFFE-2641-B3F6-A6040A3E9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74" name="Rectangle 955">
                <a:extLst>
                  <a:ext uri="{FF2B5EF4-FFF2-40B4-BE49-F238E27FC236}">
                    <a16:creationId xmlns:a16="http://schemas.microsoft.com/office/drawing/2014/main" id="{258645F2-B091-BE46-A175-384298581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75" name="Group 956">
                <a:extLst>
                  <a:ext uri="{FF2B5EF4-FFF2-40B4-BE49-F238E27FC236}">
                    <a16:creationId xmlns:a16="http://schemas.microsoft.com/office/drawing/2014/main" id="{500CBD05-0E32-7148-AC0F-508B79C363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00" name="AutoShape 957">
                  <a:extLst>
                    <a:ext uri="{FF2B5EF4-FFF2-40B4-BE49-F238E27FC236}">
                      <a16:creationId xmlns:a16="http://schemas.microsoft.com/office/drawing/2014/main" id="{D6E1CE8A-CD27-864E-BD7C-9FA86CA6CA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201" name="AutoShape 958">
                  <a:extLst>
                    <a:ext uri="{FF2B5EF4-FFF2-40B4-BE49-F238E27FC236}">
                      <a16:creationId xmlns:a16="http://schemas.microsoft.com/office/drawing/2014/main" id="{631EEAAD-9EF2-1648-AD2A-A84D22BC5C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76" name="Rectangle 959">
                <a:extLst>
                  <a:ext uri="{FF2B5EF4-FFF2-40B4-BE49-F238E27FC236}">
                    <a16:creationId xmlns:a16="http://schemas.microsoft.com/office/drawing/2014/main" id="{FED5732B-4C99-5E4F-99DA-07D855FE9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77" name="Group 960">
                <a:extLst>
                  <a:ext uri="{FF2B5EF4-FFF2-40B4-BE49-F238E27FC236}">
                    <a16:creationId xmlns:a16="http://schemas.microsoft.com/office/drawing/2014/main" id="{34868CC0-C56E-CF45-A807-8A35936DF8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198" name="AutoShape 961">
                  <a:extLst>
                    <a:ext uri="{FF2B5EF4-FFF2-40B4-BE49-F238E27FC236}">
                      <a16:creationId xmlns:a16="http://schemas.microsoft.com/office/drawing/2014/main" id="{8D2DB165-0043-0C4D-8CED-139DE529EA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99" name="AutoShape 962">
                  <a:extLst>
                    <a:ext uri="{FF2B5EF4-FFF2-40B4-BE49-F238E27FC236}">
                      <a16:creationId xmlns:a16="http://schemas.microsoft.com/office/drawing/2014/main" id="{18927EE1-4ED6-C545-92EA-69A661ED62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78" name="Rectangle 963">
                <a:extLst>
                  <a:ext uri="{FF2B5EF4-FFF2-40B4-BE49-F238E27FC236}">
                    <a16:creationId xmlns:a16="http://schemas.microsoft.com/office/drawing/2014/main" id="{288D5BE5-BAD9-8C4A-A0D2-74549D6389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79" name="Rectangle 964">
                <a:extLst>
                  <a:ext uri="{FF2B5EF4-FFF2-40B4-BE49-F238E27FC236}">
                    <a16:creationId xmlns:a16="http://schemas.microsoft.com/office/drawing/2014/main" id="{3664781E-2307-BA41-B3D4-74745B587C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80" name="Group 965">
                <a:extLst>
                  <a:ext uri="{FF2B5EF4-FFF2-40B4-BE49-F238E27FC236}">
                    <a16:creationId xmlns:a16="http://schemas.microsoft.com/office/drawing/2014/main" id="{368937B0-7AA4-1F4A-99AF-EE23A1E3BEF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196" name="AutoShape 966">
                  <a:extLst>
                    <a:ext uri="{FF2B5EF4-FFF2-40B4-BE49-F238E27FC236}">
                      <a16:creationId xmlns:a16="http://schemas.microsoft.com/office/drawing/2014/main" id="{9A01E07B-F452-0042-8749-AA6F9BF6C8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97" name="AutoShape 967">
                  <a:extLst>
                    <a:ext uri="{FF2B5EF4-FFF2-40B4-BE49-F238E27FC236}">
                      <a16:creationId xmlns:a16="http://schemas.microsoft.com/office/drawing/2014/main" id="{86F022B9-0E4F-5E4D-BC55-48B091D246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81" name="Freeform 968">
                <a:extLst>
                  <a:ext uri="{FF2B5EF4-FFF2-40B4-BE49-F238E27FC236}">
                    <a16:creationId xmlns:a16="http://schemas.microsoft.com/office/drawing/2014/main" id="{B11B2A5F-302B-5541-A5DE-AD5D7B7C47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82" name="Group 969">
                <a:extLst>
                  <a:ext uri="{FF2B5EF4-FFF2-40B4-BE49-F238E27FC236}">
                    <a16:creationId xmlns:a16="http://schemas.microsoft.com/office/drawing/2014/main" id="{7FE8D8CA-4E8D-5142-84B2-6764BB3088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194" name="AutoShape 970">
                  <a:extLst>
                    <a:ext uri="{FF2B5EF4-FFF2-40B4-BE49-F238E27FC236}">
                      <a16:creationId xmlns:a16="http://schemas.microsoft.com/office/drawing/2014/main" id="{A178714F-4081-7A47-88BA-AA5CE7D94D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95" name="AutoShape 971">
                  <a:extLst>
                    <a:ext uri="{FF2B5EF4-FFF2-40B4-BE49-F238E27FC236}">
                      <a16:creationId xmlns:a16="http://schemas.microsoft.com/office/drawing/2014/main" id="{A2F330D8-AB17-ED4F-ABCD-791AB236A7B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83" name="Rectangle 972">
                <a:extLst>
                  <a:ext uri="{FF2B5EF4-FFF2-40B4-BE49-F238E27FC236}">
                    <a16:creationId xmlns:a16="http://schemas.microsoft.com/office/drawing/2014/main" id="{CC1F60B5-CA5E-BD4F-9AF8-DEEC0D112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4" name="Freeform 973">
                <a:extLst>
                  <a:ext uri="{FF2B5EF4-FFF2-40B4-BE49-F238E27FC236}">
                    <a16:creationId xmlns:a16="http://schemas.microsoft.com/office/drawing/2014/main" id="{D876F67F-BA0F-2D43-88EA-D11665D31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5" name="Freeform 974">
                <a:extLst>
                  <a:ext uri="{FF2B5EF4-FFF2-40B4-BE49-F238E27FC236}">
                    <a16:creationId xmlns:a16="http://schemas.microsoft.com/office/drawing/2014/main" id="{8EB4073B-CBA0-F147-819E-7A79A09AD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6" name="Oval 975">
                <a:extLst>
                  <a:ext uri="{FF2B5EF4-FFF2-40B4-BE49-F238E27FC236}">
                    <a16:creationId xmlns:a16="http://schemas.microsoft.com/office/drawing/2014/main" id="{E2F102C3-9141-D841-8851-BF47814C0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7" name="Freeform 976">
                <a:extLst>
                  <a:ext uri="{FF2B5EF4-FFF2-40B4-BE49-F238E27FC236}">
                    <a16:creationId xmlns:a16="http://schemas.microsoft.com/office/drawing/2014/main" id="{0104F114-0BF8-2D43-BD35-9FA4B0D492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8" name="AutoShape 977">
                <a:extLst>
                  <a:ext uri="{FF2B5EF4-FFF2-40B4-BE49-F238E27FC236}">
                    <a16:creationId xmlns:a16="http://schemas.microsoft.com/office/drawing/2014/main" id="{D6BD11DA-56DB-E643-953D-CBDA9EDD4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89" name="AutoShape 978">
                <a:extLst>
                  <a:ext uri="{FF2B5EF4-FFF2-40B4-BE49-F238E27FC236}">
                    <a16:creationId xmlns:a16="http://schemas.microsoft.com/office/drawing/2014/main" id="{33F250C2-C7BC-6149-AF22-2F888BE5C7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90" name="Oval 979">
                <a:extLst>
                  <a:ext uri="{FF2B5EF4-FFF2-40B4-BE49-F238E27FC236}">
                    <a16:creationId xmlns:a16="http://schemas.microsoft.com/office/drawing/2014/main" id="{60C7C83F-7932-2E43-A5E5-D8F782F5E5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91" name="Oval 980">
                <a:extLst>
                  <a:ext uri="{FF2B5EF4-FFF2-40B4-BE49-F238E27FC236}">
                    <a16:creationId xmlns:a16="http://schemas.microsoft.com/office/drawing/2014/main" id="{1E249C40-73FE-0443-BB83-42FB4430A8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92" name="Oval 981">
                <a:extLst>
                  <a:ext uri="{FF2B5EF4-FFF2-40B4-BE49-F238E27FC236}">
                    <a16:creationId xmlns:a16="http://schemas.microsoft.com/office/drawing/2014/main" id="{5EE279AB-829B-3348-9C50-79468AA66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93" name="Rectangle 982">
                <a:extLst>
                  <a:ext uri="{FF2B5EF4-FFF2-40B4-BE49-F238E27FC236}">
                    <a16:creationId xmlns:a16="http://schemas.microsoft.com/office/drawing/2014/main" id="{63496167-DD4B-4A45-89C4-CD008FB15C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933" name="Group 932">
            <a:extLst>
              <a:ext uri="{FF2B5EF4-FFF2-40B4-BE49-F238E27FC236}">
                <a16:creationId xmlns:a16="http://schemas.microsoft.com/office/drawing/2014/main" id="{26671DE5-CC5E-9346-9241-9C4B9744E98A}"/>
              </a:ext>
            </a:extLst>
          </p:cNvPr>
          <p:cNvGrpSpPr>
            <a:grpSpLocks/>
          </p:cNvGrpSpPr>
          <p:nvPr/>
        </p:nvGrpSpPr>
        <p:grpSpPr bwMode="auto">
          <a:xfrm>
            <a:off x="3646488" y="5629275"/>
            <a:ext cx="347662" cy="681038"/>
            <a:chOff x="7923189" y="2486664"/>
            <a:chExt cx="360377" cy="884585"/>
          </a:xfrm>
        </p:grpSpPr>
        <p:pic>
          <p:nvPicPr>
            <p:cNvPr id="212134" name="Picture 3">
              <a:extLst>
                <a:ext uri="{FF2B5EF4-FFF2-40B4-BE49-F238E27FC236}">
                  <a16:creationId xmlns:a16="http://schemas.microsoft.com/office/drawing/2014/main" id="{F6C700AB-F01A-1347-84B4-44C9C003CD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135" name="Group 950">
              <a:extLst>
                <a:ext uri="{FF2B5EF4-FFF2-40B4-BE49-F238E27FC236}">
                  <a16:creationId xmlns:a16="http://schemas.microsoft.com/office/drawing/2014/main" id="{32504C01-C290-2247-ADAA-2B64BFCC3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136" name="Freeform 951">
                <a:extLst>
                  <a:ext uri="{FF2B5EF4-FFF2-40B4-BE49-F238E27FC236}">
                    <a16:creationId xmlns:a16="http://schemas.microsoft.com/office/drawing/2014/main" id="{A3F65C23-57BF-4346-A71B-85EF12EA4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37" name="Rectangle 952">
                <a:extLst>
                  <a:ext uri="{FF2B5EF4-FFF2-40B4-BE49-F238E27FC236}">
                    <a16:creationId xmlns:a16="http://schemas.microsoft.com/office/drawing/2014/main" id="{AFA7DEA9-FBEC-8E4B-B053-097F8A2BCF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38" name="Freeform 953">
                <a:extLst>
                  <a:ext uri="{FF2B5EF4-FFF2-40B4-BE49-F238E27FC236}">
                    <a16:creationId xmlns:a16="http://schemas.microsoft.com/office/drawing/2014/main" id="{CE2B5BAF-9ECC-8B4C-903A-3EB261281A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39" name="Freeform 954">
                <a:extLst>
                  <a:ext uri="{FF2B5EF4-FFF2-40B4-BE49-F238E27FC236}">
                    <a16:creationId xmlns:a16="http://schemas.microsoft.com/office/drawing/2014/main" id="{B5AE0A6A-DBAA-BA47-96F5-185131C31C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40" name="Rectangle 955">
                <a:extLst>
                  <a:ext uri="{FF2B5EF4-FFF2-40B4-BE49-F238E27FC236}">
                    <a16:creationId xmlns:a16="http://schemas.microsoft.com/office/drawing/2014/main" id="{C80FC0E7-6E02-9E44-B34F-8DA670B4D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41" name="Group 956">
                <a:extLst>
                  <a:ext uri="{FF2B5EF4-FFF2-40B4-BE49-F238E27FC236}">
                    <a16:creationId xmlns:a16="http://schemas.microsoft.com/office/drawing/2014/main" id="{F3FFBBB1-E716-F246-87A6-21C20BE85E5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166" name="AutoShape 957">
                  <a:extLst>
                    <a:ext uri="{FF2B5EF4-FFF2-40B4-BE49-F238E27FC236}">
                      <a16:creationId xmlns:a16="http://schemas.microsoft.com/office/drawing/2014/main" id="{BAA4262B-8BD5-704A-8117-BB630AEDED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67" name="AutoShape 958">
                  <a:extLst>
                    <a:ext uri="{FF2B5EF4-FFF2-40B4-BE49-F238E27FC236}">
                      <a16:creationId xmlns:a16="http://schemas.microsoft.com/office/drawing/2014/main" id="{B8FD5B39-D818-294D-8B5A-FF9FD6FA9A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42" name="Rectangle 959">
                <a:extLst>
                  <a:ext uri="{FF2B5EF4-FFF2-40B4-BE49-F238E27FC236}">
                    <a16:creationId xmlns:a16="http://schemas.microsoft.com/office/drawing/2014/main" id="{99B8C3DB-28D5-F243-AA1A-7520585C8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43" name="Group 960">
                <a:extLst>
                  <a:ext uri="{FF2B5EF4-FFF2-40B4-BE49-F238E27FC236}">
                    <a16:creationId xmlns:a16="http://schemas.microsoft.com/office/drawing/2014/main" id="{2EFE68E7-EF42-4A41-83D7-7FF8796B6B2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164" name="AutoShape 961">
                  <a:extLst>
                    <a:ext uri="{FF2B5EF4-FFF2-40B4-BE49-F238E27FC236}">
                      <a16:creationId xmlns:a16="http://schemas.microsoft.com/office/drawing/2014/main" id="{D7F94DC5-0471-184D-AF96-A9F0657DBE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65" name="AutoShape 962">
                  <a:extLst>
                    <a:ext uri="{FF2B5EF4-FFF2-40B4-BE49-F238E27FC236}">
                      <a16:creationId xmlns:a16="http://schemas.microsoft.com/office/drawing/2014/main" id="{388CA56D-4F65-824D-9B87-B3BF08D74F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44" name="Rectangle 963">
                <a:extLst>
                  <a:ext uri="{FF2B5EF4-FFF2-40B4-BE49-F238E27FC236}">
                    <a16:creationId xmlns:a16="http://schemas.microsoft.com/office/drawing/2014/main" id="{1B5C1CAA-DAAD-334E-9523-BF2607F87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45" name="Rectangle 964">
                <a:extLst>
                  <a:ext uri="{FF2B5EF4-FFF2-40B4-BE49-F238E27FC236}">
                    <a16:creationId xmlns:a16="http://schemas.microsoft.com/office/drawing/2014/main" id="{28765756-7F30-3441-9655-066D5CF890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46" name="Group 965">
                <a:extLst>
                  <a:ext uri="{FF2B5EF4-FFF2-40B4-BE49-F238E27FC236}">
                    <a16:creationId xmlns:a16="http://schemas.microsoft.com/office/drawing/2014/main" id="{55E7875B-A50E-ED4A-8FAF-CF245117B1C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162" name="AutoShape 966">
                  <a:extLst>
                    <a:ext uri="{FF2B5EF4-FFF2-40B4-BE49-F238E27FC236}">
                      <a16:creationId xmlns:a16="http://schemas.microsoft.com/office/drawing/2014/main" id="{C761D5B6-6EA5-844D-AB83-C03BD6A532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63" name="AutoShape 967">
                  <a:extLst>
                    <a:ext uri="{FF2B5EF4-FFF2-40B4-BE49-F238E27FC236}">
                      <a16:creationId xmlns:a16="http://schemas.microsoft.com/office/drawing/2014/main" id="{B74D090B-9CD9-FC46-A626-7015CF7979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47" name="Freeform 968">
                <a:extLst>
                  <a:ext uri="{FF2B5EF4-FFF2-40B4-BE49-F238E27FC236}">
                    <a16:creationId xmlns:a16="http://schemas.microsoft.com/office/drawing/2014/main" id="{4089A926-43BB-464C-A49C-15A16876F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48" name="Group 969">
                <a:extLst>
                  <a:ext uri="{FF2B5EF4-FFF2-40B4-BE49-F238E27FC236}">
                    <a16:creationId xmlns:a16="http://schemas.microsoft.com/office/drawing/2014/main" id="{AC193393-9A29-4849-8F04-4BD4E2C15F0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160" name="AutoShape 970">
                  <a:extLst>
                    <a:ext uri="{FF2B5EF4-FFF2-40B4-BE49-F238E27FC236}">
                      <a16:creationId xmlns:a16="http://schemas.microsoft.com/office/drawing/2014/main" id="{74196E03-85F3-A048-8080-DE4576B21D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161" name="AutoShape 971">
                  <a:extLst>
                    <a:ext uri="{FF2B5EF4-FFF2-40B4-BE49-F238E27FC236}">
                      <a16:creationId xmlns:a16="http://schemas.microsoft.com/office/drawing/2014/main" id="{64EA9132-B3BD-9743-92C8-D9855B70B4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149" name="Rectangle 972">
                <a:extLst>
                  <a:ext uri="{FF2B5EF4-FFF2-40B4-BE49-F238E27FC236}">
                    <a16:creationId xmlns:a16="http://schemas.microsoft.com/office/drawing/2014/main" id="{739522D9-F086-524F-A7A8-F771DEEB4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0" name="Freeform 973">
                <a:extLst>
                  <a:ext uri="{FF2B5EF4-FFF2-40B4-BE49-F238E27FC236}">
                    <a16:creationId xmlns:a16="http://schemas.microsoft.com/office/drawing/2014/main" id="{C331812E-5700-4848-B297-E38F2A89C4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1" name="Freeform 974">
                <a:extLst>
                  <a:ext uri="{FF2B5EF4-FFF2-40B4-BE49-F238E27FC236}">
                    <a16:creationId xmlns:a16="http://schemas.microsoft.com/office/drawing/2014/main" id="{3AC61ABC-ADB4-B643-A136-E766F6160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2" name="Oval 975">
                <a:extLst>
                  <a:ext uri="{FF2B5EF4-FFF2-40B4-BE49-F238E27FC236}">
                    <a16:creationId xmlns:a16="http://schemas.microsoft.com/office/drawing/2014/main" id="{9DDFFEF5-B6AB-0548-AD01-6520F0568D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3" name="Freeform 976">
                <a:extLst>
                  <a:ext uri="{FF2B5EF4-FFF2-40B4-BE49-F238E27FC236}">
                    <a16:creationId xmlns:a16="http://schemas.microsoft.com/office/drawing/2014/main" id="{49F8424A-C2C9-1B47-8658-BB2195297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4" name="AutoShape 977">
                <a:extLst>
                  <a:ext uri="{FF2B5EF4-FFF2-40B4-BE49-F238E27FC236}">
                    <a16:creationId xmlns:a16="http://schemas.microsoft.com/office/drawing/2014/main" id="{420D232B-869E-6249-961C-01A12E9523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5" name="AutoShape 978">
                <a:extLst>
                  <a:ext uri="{FF2B5EF4-FFF2-40B4-BE49-F238E27FC236}">
                    <a16:creationId xmlns:a16="http://schemas.microsoft.com/office/drawing/2014/main" id="{010A3C00-5438-3042-9454-AAC01B2DB5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6" name="Oval 979">
                <a:extLst>
                  <a:ext uri="{FF2B5EF4-FFF2-40B4-BE49-F238E27FC236}">
                    <a16:creationId xmlns:a16="http://schemas.microsoft.com/office/drawing/2014/main" id="{7D0F0111-3F7C-684D-A0A6-09260ABBD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7" name="Oval 980">
                <a:extLst>
                  <a:ext uri="{FF2B5EF4-FFF2-40B4-BE49-F238E27FC236}">
                    <a16:creationId xmlns:a16="http://schemas.microsoft.com/office/drawing/2014/main" id="{28FE3FF0-2975-284F-AEEF-32347D4FF1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8" name="Oval 981">
                <a:extLst>
                  <a:ext uri="{FF2B5EF4-FFF2-40B4-BE49-F238E27FC236}">
                    <a16:creationId xmlns:a16="http://schemas.microsoft.com/office/drawing/2014/main" id="{228744DD-C103-F449-A6A9-99E3785C8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59" name="Rectangle 982">
                <a:extLst>
                  <a:ext uri="{FF2B5EF4-FFF2-40B4-BE49-F238E27FC236}">
                    <a16:creationId xmlns:a16="http://schemas.microsoft.com/office/drawing/2014/main" id="{C5E078A0-718D-474B-9E4C-EB46718FEB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211981" name="Group 15">
            <a:extLst>
              <a:ext uri="{FF2B5EF4-FFF2-40B4-BE49-F238E27FC236}">
                <a16:creationId xmlns:a16="http://schemas.microsoft.com/office/drawing/2014/main" id="{246C61B4-2DD0-DC41-8DDB-58BD5215DB8E}"/>
              </a:ext>
            </a:extLst>
          </p:cNvPr>
          <p:cNvGrpSpPr>
            <a:grpSpLocks/>
          </p:cNvGrpSpPr>
          <p:nvPr/>
        </p:nvGrpSpPr>
        <p:grpSpPr bwMode="auto">
          <a:xfrm>
            <a:off x="9231313" y="4368800"/>
            <a:ext cx="990600" cy="731838"/>
            <a:chOff x="7707615" y="4368892"/>
            <a:chExt cx="990551" cy="731635"/>
          </a:xfrm>
        </p:grpSpPr>
        <p:pic>
          <p:nvPicPr>
            <p:cNvPr id="212034" name="Picture 14">
              <a:extLst>
                <a:ext uri="{FF2B5EF4-FFF2-40B4-BE49-F238E27FC236}">
                  <a16:creationId xmlns:a16="http://schemas.microsoft.com/office/drawing/2014/main" id="{8B49AFDD-88BF-0644-9165-905D63288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1833" y="4640202"/>
              <a:ext cx="822008" cy="460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12035" name="Group 249">
              <a:extLst>
                <a:ext uri="{FF2B5EF4-FFF2-40B4-BE49-F238E27FC236}">
                  <a16:creationId xmlns:a16="http://schemas.microsoft.com/office/drawing/2014/main" id="{9428D587-7D5E-A643-B7C2-33D002F2E1E9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07615" y="4368892"/>
              <a:ext cx="225953" cy="395900"/>
              <a:chOff x="4140" y="429"/>
              <a:chExt cx="1425" cy="2396"/>
            </a:xfrm>
          </p:grpSpPr>
          <p:sp>
            <p:nvSpPr>
              <p:cNvPr id="212102" name="Freeform 250">
                <a:extLst>
                  <a:ext uri="{FF2B5EF4-FFF2-40B4-BE49-F238E27FC236}">
                    <a16:creationId xmlns:a16="http://schemas.microsoft.com/office/drawing/2014/main" id="{AE3FB9AE-64F1-CE4C-93BD-CBDB1EDA6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971" name="Rectangle 251">
                <a:extLst>
                  <a:ext uri="{FF2B5EF4-FFF2-40B4-BE49-F238E27FC236}">
                    <a16:creationId xmlns:a16="http://schemas.microsoft.com/office/drawing/2014/main" id="{69BF4E0E-3E93-6C45-A153-F5956ABB68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1" cy="227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104" name="Freeform 252">
                <a:extLst>
                  <a:ext uri="{FF2B5EF4-FFF2-40B4-BE49-F238E27FC236}">
                    <a16:creationId xmlns:a16="http://schemas.microsoft.com/office/drawing/2014/main" id="{E8FDBF27-0875-B54D-A203-35B1119480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05" name="Freeform 253">
                <a:extLst>
                  <a:ext uri="{FF2B5EF4-FFF2-40B4-BE49-F238E27FC236}">
                    <a16:creationId xmlns:a16="http://schemas.microsoft.com/office/drawing/2014/main" id="{04B3FED4-C9E5-084B-BFDE-FBC2388857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974" name="Rectangle 254">
                <a:extLst>
                  <a:ext uri="{FF2B5EF4-FFF2-40B4-BE49-F238E27FC236}">
                    <a16:creationId xmlns:a16="http://schemas.microsoft.com/office/drawing/2014/main" id="{C103B347-0D35-E648-8B92-D51438E0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3" y="688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107" name="Group 255">
                <a:extLst>
                  <a:ext uri="{FF2B5EF4-FFF2-40B4-BE49-F238E27FC236}">
                    <a16:creationId xmlns:a16="http://schemas.microsoft.com/office/drawing/2014/main" id="{6BA830CF-5591-9E42-87E4-7706ACB3FC5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00" name="AutoShape 256">
                  <a:extLst>
                    <a:ext uri="{FF2B5EF4-FFF2-40B4-BE49-F238E27FC236}">
                      <a16:creationId xmlns:a16="http://schemas.microsoft.com/office/drawing/2014/main" id="{44C87939-08C0-D24F-8B6B-28CC0BEDA5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0" y="2569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01" name="AutoShape 257">
                  <a:extLst>
                    <a:ext uri="{FF2B5EF4-FFF2-40B4-BE49-F238E27FC236}">
                      <a16:creationId xmlns:a16="http://schemas.microsoft.com/office/drawing/2014/main" id="{B98D89D4-9360-984B-B2E0-C8BE02A092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5" y="2587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976" name="Rectangle 258">
                <a:extLst>
                  <a:ext uri="{FF2B5EF4-FFF2-40B4-BE49-F238E27FC236}">
                    <a16:creationId xmlns:a16="http://schemas.microsoft.com/office/drawing/2014/main" id="{9C47E505-2EEC-3F48-91A3-F88B03ED8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3" y="1015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109" name="Group 259">
                <a:extLst>
                  <a:ext uri="{FF2B5EF4-FFF2-40B4-BE49-F238E27FC236}">
                    <a16:creationId xmlns:a16="http://schemas.microsoft.com/office/drawing/2014/main" id="{B778C37F-D08E-114D-963F-D52DE65878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998" name="AutoShape 260">
                  <a:extLst>
                    <a:ext uri="{FF2B5EF4-FFF2-40B4-BE49-F238E27FC236}">
                      <a16:creationId xmlns:a16="http://schemas.microsoft.com/office/drawing/2014/main" id="{9550A1B1-82EE-7841-9D81-E42FD69375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0" y="2570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999" name="AutoShape 261">
                  <a:extLst>
                    <a:ext uri="{FF2B5EF4-FFF2-40B4-BE49-F238E27FC236}">
                      <a16:creationId xmlns:a16="http://schemas.microsoft.com/office/drawing/2014/main" id="{2BDF4C6F-6870-1143-B70C-D158AFE7C5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3" y="2590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978" name="Rectangle 262">
                <a:extLst>
                  <a:ext uri="{FF2B5EF4-FFF2-40B4-BE49-F238E27FC236}">
                    <a16:creationId xmlns:a16="http://schemas.microsoft.com/office/drawing/2014/main" id="{58CCE7C7-9C37-DB41-806E-3AB5784563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3" y="1361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79" name="Rectangle 263">
                <a:extLst>
                  <a:ext uri="{FF2B5EF4-FFF2-40B4-BE49-F238E27FC236}">
                    <a16:creationId xmlns:a16="http://schemas.microsoft.com/office/drawing/2014/main" id="{DBF18367-F728-D847-BD54-067CD14D0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4" y="1649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112" name="Group 264">
                <a:extLst>
                  <a:ext uri="{FF2B5EF4-FFF2-40B4-BE49-F238E27FC236}">
                    <a16:creationId xmlns:a16="http://schemas.microsoft.com/office/drawing/2014/main" id="{22E148B0-0037-E54C-9F98-077BC4E1BCD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996" name="AutoShape 265">
                  <a:extLst>
                    <a:ext uri="{FF2B5EF4-FFF2-40B4-BE49-F238E27FC236}">
                      <a16:creationId xmlns:a16="http://schemas.microsoft.com/office/drawing/2014/main" id="{758460B7-51F1-D94D-B6F3-4A98A312D3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0"/>
                  <a:ext cx="711" cy="13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997" name="AutoShape 266">
                  <a:extLst>
                    <a:ext uri="{FF2B5EF4-FFF2-40B4-BE49-F238E27FC236}">
                      <a16:creationId xmlns:a16="http://schemas.microsoft.com/office/drawing/2014/main" id="{B1FE75B0-8411-8E43-BF34-3814B0D1EF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73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212113" name="Freeform 267">
                <a:extLst>
                  <a:ext uri="{FF2B5EF4-FFF2-40B4-BE49-F238E27FC236}">
                    <a16:creationId xmlns:a16="http://schemas.microsoft.com/office/drawing/2014/main" id="{34C14115-826E-C047-A5AC-61450FA59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114" name="Group 268">
                <a:extLst>
                  <a:ext uri="{FF2B5EF4-FFF2-40B4-BE49-F238E27FC236}">
                    <a16:creationId xmlns:a16="http://schemas.microsoft.com/office/drawing/2014/main" id="{475038A4-EE1A-674A-B169-D29EBCE6A86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994" name="AutoShape 269">
                  <a:extLst>
                    <a:ext uri="{FF2B5EF4-FFF2-40B4-BE49-F238E27FC236}">
                      <a16:creationId xmlns:a16="http://schemas.microsoft.com/office/drawing/2014/main" id="{3EA6A658-1C4E-C347-92D9-308B53694B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0" y="2544"/>
                  <a:ext cx="723" cy="1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995" name="AutoShape 270">
                  <a:extLst>
                    <a:ext uri="{FF2B5EF4-FFF2-40B4-BE49-F238E27FC236}">
                      <a16:creationId xmlns:a16="http://schemas.microsoft.com/office/drawing/2014/main" id="{303A1AB4-A521-4C46-929C-FE93FAEA70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5" y="2582"/>
                  <a:ext cx="673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983" name="Rectangle 271">
                <a:extLst>
                  <a:ext uri="{FF2B5EF4-FFF2-40B4-BE49-F238E27FC236}">
                    <a16:creationId xmlns:a16="http://schemas.microsoft.com/office/drawing/2014/main" id="{F20799A2-C0C0-BC41-B794-662788F2C6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5" y="429"/>
                <a:ext cx="6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116" name="Freeform 272">
                <a:extLst>
                  <a:ext uri="{FF2B5EF4-FFF2-40B4-BE49-F238E27FC236}">
                    <a16:creationId xmlns:a16="http://schemas.microsoft.com/office/drawing/2014/main" id="{D8EB6300-A48F-4842-8305-F21FD306D8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117" name="Freeform 273">
                <a:extLst>
                  <a:ext uri="{FF2B5EF4-FFF2-40B4-BE49-F238E27FC236}">
                    <a16:creationId xmlns:a16="http://schemas.microsoft.com/office/drawing/2014/main" id="{5069FF5B-6D12-3E48-8698-D0E32C787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986" name="Oval 274">
                <a:extLst>
                  <a:ext uri="{FF2B5EF4-FFF2-40B4-BE49-F238E27FC236}">
                    <a16:creationId xmlns:a16="http://schemas.microsoft.com/office/drawing/2014/main" id="{AFEF1B60-D4F2-134C-8C57-6057953539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119" name="Freeform 275">
                <a:extLst>
                  <a:ext uri="{FF2B5EF4-FFF2-40B4-BE49-F238E27FC236}">
                    <a16:creationId xmlns:a16="http://schemas.microsoft.com/office/drawing/2014/main" id="{0200803D-62FF-4441-B044-371B60B47F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988" name="AutoShape 276">
                <a:extLst>
                  <a:ext uri="{FF2B5EF4-FFF2-40B4-BE49-F238E27FC236}">
                    <a16:creationId xmlns:a16="http://schemas.microsoft.com/office/drawing/2014/main" id="{6C7C58BA-3FAC-F540-8627-EF780D6225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3" y="2677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89" name="AutoShape 277">
                <a:extLst>
                  <a:ext uri="{FF2B5EF4-FFF2-40B4-BE49-F238E27FC236}">
                    <a16:creationId xmlns:a16="http://schemas.microsoft.com/office/drawing/2014/main" id="{84DCA700-1BB9-6F4F-9BFB-8C71C31C08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05"/>
                <a:ext cx="1071" cy="7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90" name="Oval 278">
                <a:extLst>
                  <a:ext uri="{FF2B5EF4-FFF2-40B4-BE49-F238E27FC236}">
                    <a16:creationId xmlns:a16="http://schemas.microsoft.com/office/drawing/2014/main" id="{4DB7668B-A53B-204F-B691-E9B86D6438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2379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91" name="Oval 279">
                <a:extLst>
                  <a:ext uri="{FF2B5EF4-FFF2-40B4-BE49-F238E27FC236}">
                    <a16:creationId xmlns:a16="http://schemas.microsoft.com/office/drawing/2014/main" id="{734493BB-E4C9-364B-BE72-1ED56D27A6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4" y="2379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92" name="Oval 280">
                <a:extLst>
                  <a:ext uri="{FF2B5EF4-FFF2-40B4-BE49-F238E27FC236}">
                    <a16:creationId xmlns:a16="http://schemas.microsoft.com/office/drawing/2014/main" id="{4FFB10A2-7D14-FB42-81F1-AC7500333C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4" y="2379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993" name="Rectangle 281">
                <a:extLst>
                  <a:ext uri="{FF2B5EF4-FFF2-40B4-BE49-F238E27FC236}">
                    <a16:creationId xmlns:a16="http://schemas.microsoft.com/office/drawing/2014/main" id="{0C4D4532-5385-5144-B156-410652EF6C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" y="1831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grpSp>
          <p:nvGrpSpPr>
            <p:cNvPr id="212036" name="Group 249">
              <a:extLst>
                <a:ext uri="{FF2B5EF4-FFF2-40B4-BE49-F238E27FC236}">
                  <a16:creationId xmlns:a16="http://schemas.microsoft.com/office/drawing/2014/main" id="{4E9454F6-8C78-1B44-A45E-659D47F71046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39866" y="4369199"/>
              <a:ext cx="225953" cy="395900"/>
              <a:chOff x="4140" y="429"/>
              <a:chExt cx="1425" cy="2396"/>
            </a:xfrm>
          </p:grpSpPr>
          <p:sp>
            <p:nvSpPr>
              <p:cNvPr id="212070" name="Freeform 250">
                <a:extLst>
                  <a:ext uri="{FF2B5EF4-FFF2-40B4-BE49-F238E27FC236}">
                    <a16:creationId xmlns:a16="http://schemas.microsoft.com/office/drawing/2014/main" id="{A03C8245-84E8-1547-98F3-D419F0F33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04" name="Rectangle 251">
                <a:extLst>
                  <a:ext uri="{FF2B5EF4-FFF2-40B4-BE49-F238E27FC236}">
                    <a16:creationId xmlns:a16="http://schemas.microsoft.com/office/drawing/2014/main" id="{D4658AF0-46BC-3C41-9BE0-B3058E157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7" y="427"/>
                <a:ext cx="1051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72" name="Freeform 252">
                <a:extLst>
                  <a:ext uri="{FF2B5EF4-FFF2-40B4-BE49-F238E27FC236}">
                    <a16:creationId xmlns:a16="http://schemas.microsoft.com/office/drawing/2014/main" id="{C051241D-9938-2247-81A7-005E60E6A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73" name="Freeform 253">
                <a:extLst>
                  <a:ext uri="{FF2B5EF4-FFF2-40B4-BE49-F238E27FC236}">
                    <a16:creationId xmlns:a16="http://schemas.microsoft.com/office/drawing/2014/main" id="{D1D41A11-05E7-684B-A0AE-EC2C9DD52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07" name="Rectangle 254">
                <a:extLst>
                  <a:ext uri="{FF2B5EF4-FFF2-40B4-BE49-F238E27FC236}">
                    <a16:creationId xmlns:a16="http://schemas.microsoft.com/office/drawing/2014/main" id="{CDB6110C-F2A9-2A42-A814-225C606AF3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7" y="696"/>
                <a:ext cx="60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75" name="Group 255">
                <a:extLst>
                  <a:ext uri="{FF2B5EF4-FFF2-40B4-BE49-F238E27FC236}">
                    <a16:creationId xmlns:a16="http://schemas.microsoft.com/office/drawing/2014/main" id="{4AA01198-881E-674B-8D85-89B4A423F0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33" name="AutoShape 256">
                  <a:extLst>
                    <a:ext uri="{FF2B5EF4-FFF2-40B4-BE49-F238E27FC236}">
                      <a16:creationId xmlns:a16="http://schemas.microsoft.com/office/drawing/2014/main" id="{68DC4A52-F420-DE43-A08E-43238B4C5A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67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34" name="AutoShape 257">
                  <a:extLst>
                    <a:ext uri="{FF2B5EF4-FFF2-40B4-BE49-F238E27FC236}">
                      <a16:creationId xmlns:a16="http://schemas.microsoft.com/office/drawing/2014/main" id="{1F90C38E-6529-6D43-AF3F-FCF2C27269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4" y="2586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09" name="Rectangle 258">
                <a:extLst>
                  <a:ext uri="{FF2B5EF4-FFF2-40B4-BE49-F238E27FC236}">
                    <a16:creationId xmlns:a16="http://schemas.microsoft.com/office/drawing/2014/main" id="{A6C50548-B5A8-DD41-960F-934AB506C6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77" name="Group 259">
                <a:extLst>
                  <a:ext uri="{FF2B5EF4-FFF2-40B4-BE49-F238E27FC236}">
                    <a16:creationId xmlns:a16="http://schemas.microsoft.com/office/drawing/2014/main" id="{B50052D3-6E51-A24F-8DA6-1A1FB1E76A4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31" name="AutoShape 260">
                  <a:extLst>
                    <a:ext uri="{FF2B5EF4-FFF2-40B4-BE49-F238E27FC236}">
                      <a16:creationId xmlns:a16="http://schemas.microsoft.com/office/drawing/2014/main" id="{F197C4B6-E0DE-F849-B48E-BCEE5E7A92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32" name="AutoShape 261">
                  <a:extLst>
                    <a:ext uri="{FF2B5EF4-FFF2-40B4-BE49-F238E27FC236}">
                      <a16:creationId xmlns:a16="http://schemas.microsoft.com/office/drawing/2014/main" id="{93DD5F29-0A86-D349-B160-42359A1BEF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8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11" name="Rectangle 262">
                <a:extLst>
                  <a:ext uri="{FF2B5EF4-FFF2-40B4-BE49-F238E27FC236}">
                    <a16:creationId xmlns:a16="http://schemas.microsoft.com/office/drawing/2014/main" id="{2CEEAE7B-F0C2-3741-812C-E68B25F427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7" y="1359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12" name="Rectangle 263">
                <a:extLst>
                  <a:ext uri="{FF2B5EF4-FFF2-40B4-BE49-F238E27FC236}">
                    <a16:creationId xmlns:a16="http://schemas.microsoft.com/office/drawing/2014/main" id="{D214CDE3-D2A8-274C-8077-E1A2A229E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7" y="1657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80" name="Group 264">
                <a:extLst>
                  <a:ext uri="{FF2B5EF4-FFF2-40B4-BE49-F238E27FC236}">
                    <a16:creationId xmlns:a16="http://schemas.microsoft.com/office/drawing/2014/main" id="{6E439FEA-F5FC-3B4E-9319-CE3BAECB554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29" name="AutoShape 265">
                  <a:extLst>
                    <a:ext uri="{FF2B5EF4-FFF2-40B4-BE49-F238E27FC236}">
                      <a16:creationId xmlns:a16="http://schemas.microsoft.com/office/drawing/2014/main" id="{C9355DB6-C6B8-FF44-B122-7F1B0154AD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11" cy="1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30" name="AutoShape 266">
                  <a:extLst>
                    <a:ext uri="{FF2B5EF4-FFF2-40B4-BE49-F238E27FC236}">
                      <a16:creationId xmlns:a16="http://schemas.microsoft.com/office/drawing/2014/main" id="{49670351-9F5F-4D49-B71A-D4248C3860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6"/>
                  <a:ext cx="67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212081" name="Freeform 267">
                <a:extLst>
                  <a:ext uri="{FF2B5EF4-FFF2-40B4-BE49-F238E27FC236}">
                    <a16:creationId xmlns:a16="http://schemas.microsoft.com/office/drawing/2014/main" id="{8C813492-9EA7-3A44-9D0E-5EE281C2F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82" name="Group 268">
                <a:extLst>
                  <a:ext uri="{FF2B5EF4-FFF2-40B4-BE49-F238E27FC236}">
                    <a16:creationId xmlns:a16="http://schemas.microsoft.com/office/drawing/2014/main" id="{401906C0-A649-EA4C-AD29-60A7328EFA7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27" name="AutoShape 269">
                  <a:extLst>
                    <a:ext uri="{FF2B5EF4-FFF2-40B4-BE49-F238E27FC236}">
                      <a16:creationId xmlns:a16="http://schemas.microsoft.com/office/drawing/2014/main" id="{6D630F50-E03D-D54B-AD8B-C27CDE09FD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1"/>
                  <a:ext cx="761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28" name="AutoShape 270">
                  <a:extLst>
                    <a:ext uri="{FF2B5EF4-FFF2-40B4-BE49-F238E27FC236}">
                      <a16:creationId xmlns:a16="http://schemas.microsoft.com/office/drawing/2014/main" id="{3017E51C-7609-2E48-8538-5848C41247B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4" y="2590"/>
                  <a:ext cx="72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16" name="Rectangle 271">
                <a:extLst>
                  <a:ext uri="{FF2B5EF4-FFF2-40B4-BE49-F238E27FC236}">
                    <a16:creationId xmlns:a16="http://schemas.microsoft.com/office/drawing/2014/main" id="{651B996A-729D-A14F-9266-27B9137CBA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7"/>
                <a:ext cx="70" cy="229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84" name="Freeform 272">
                <a:extLst>
                  <a:ext uri="{FF2B5EF4-FFF2-40B4-BE49-F238E27FC236}">
                    <a16:creationId xmlns:a16="http://schemas.microsoft.com/office/drawing/2014/main" id="{6B82CA0B-96B1-5C4F-BD88-422C7BF998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85" name="Freeform 273">
                <a:extLst>
                  <a:ext uri="{FF2B5EF4-FFF2-40B4-BE49-F238E27FC236}">
                    <a16:creationId xmlns:a16="http://schemas.microsoft.com/office/drawing/2014/main" id="{45542DB4-486A-8545-8B5E-F0F0A3148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19" name="Oval 274">
                <a:extLst>
                  <a:ext uri="{FF2B5EF4-FFF2-40B4-BE49-F238E27FC236}">
                    <a16:creationId xmlns:a16="http://schemas.microsoft.com/office/drawing/2014/main" id="{435B7EFD-D157-2C4F-8DF0-32699F988F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7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87" name="Freeform 275">
                <a:extLst>
                  <a:ext uri="{FF2B5EF4-FFF2-40B4-BE49-F238E27FC236}">
                    <a16:creationId xmlns:a16="http://schemas.microsoft.com/office/drawing/2014/main" id="{91EEEC1B-222B-2041-8B74-71DB51088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21" name="AutoShape 276">
                <a:extLst>
                  <a:ext uri="{FF2B5EF4-FFF2-40B4-BE49-F238E27FC236}">
                    <a16:creationId xmlns:a16="http://schemas.microsoft.com/office/drawing/2014/main" id="{2E4D5386-12FD-904A-A597-3248471B1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6" y="2684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22" name="AutoShape 277">
                <a:extLst>
                  <a:ext uri="{FF2B5EF4-FFF2-40B4-BE49-F238E27FC236}">
                    <a16:creationId xmlns:a16="http://schemas.microsoft.com/office/drawing/2014/main" id="{405DC85D-D545-9549-815B-7EF5CE6A7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7" y="2713"/>
                <a:ext cx="1071" cy="8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23" name="Oval 278">
                <a:extLst>
                  <a:ext uri="{FF2B5EF4-FFF2-40B4-BE49-F238E27FC236}">
                    <a16:creationId xmlns:a16="http://schemas.microsoft.com/office/drawing/2014/main" id="{E7D84189-0B0B-2344-A5F0-0C10C7C10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7" y="2387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24" name="Oval 279">
                <a:extLst>
                  <a:ext uri="{FF2B5EF4-FFF2-40B4-BE49-F238E27FC236}">
                    <a16:creationId xmlns:a16="http://schemas.microsoft.com/office/drawing/2014/main" id="{5EAF772E-478C-8E4A-93CB-26B379E18F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7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25" name="Oval 280">
                <a:extLst>
                  <a:ext uri="{FF2B5EF4-FFF2-40B4-BE49-F238E27FC236}">
                    <a16:creationId xmlns:a16="http://schemas.microsoft.com/office/drawing/2014/main" id="{27AE0AC9-B7B9-4E40-B5F3-DEC4F7D4DE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7" y="2387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26" name="Rectangle 281">
                <a:extLst>
                  <a:ext uri="{FF2B5EF4-FFF2-40B4-BE49-F238E27FC236}">
                    <a16:creationId xmlns:a16="http://schemas.microsoft.com/office/drawing/2014/main" id="{FBC56F80-E750-304F-95F3-C043C627AF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8" y="1839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  <p:grpSp>
          <p:nvGrpSpPr>
            <p:cNvPr id="212037" name="Group 249">
              <a:extLst>
                <a:ext uri="{FF2B5EF4-FFF2-40B4-BE49-F238E27FC236}">
                  <a16:creationId xmlns:a16="http://schemas.microsoft.com/office/drawing/2014/main" id="{063CADA8-4BAC-AB4C-87C1-F68FF3A8BFF2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472213" y="4384408"/>
              <a:ext cx="225953" cy="395900"/>
              <a:chOff x="4140" y="429"/>
              <a:chExt cx="1425" cy="2396"/>
            </a:xfrm>
          </p:grpSpPr>
          <p:sp>
            <p:nvSpPr>
              <p:cNvPr id="212038" name="Freeform 250">
                <a:extLst>
                  <a:ext uri="{FF2B5EF4-FFF2-40B4-BE49-F238E27FC236}">
                    <a16:creationId xmlns:a16="http://schemas.microsoft.com/office/drawing/2014/main" id="{83609DD9-788C-B34B-A84D-5AF80A7E89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37" name="Rectangle 251">
                <a:extLst>
                  <a:ext uri="{FF2B5EF4-FFF2-40B4-BE49-F238E27FC236}">
                    <a16:creationId xmlns:a16="http://schemas.microsoft.com/office/drawing/2014/main" id="{9A83466C-E4FD-704C-B5A3-73372A72E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0" y="431"/>
                <a:ext cx="1051" cy="227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40" name="Freeform 252">
                <a:extLst>
                  <a:ext uri="{FF2B5EF4-FFF2-40B4-BE49-F238E27FC236}">
                    <a16:creationId xmlns:a16="http://schemas.microsoft.com/office/drawing/2014/main" id="{6B912C6A-CA11-6241-B86E-7D90B7966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41" name="Freeform 253">
                <a:extLst>
                  <a:ext uri="{FF2B5EF4-FFF2-40B4-BE49-F238E27FC236}">
                    <a16:creationId xmlns:a16="http://schemas.microsoft.com/office/drawing/2014/main" id="{4EF65B28-986F-2941-82BF-82235F3C0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40" name="Rectangle 254">
                <a:extLst>
                  <a:ext uri="{FF2B5EF4-FFF2-40B4-BE49-F238E27FC236}">
                    <a16:creationId xmlns:a16="http://schemas.microsoft.com/office/drawing/2014/main" id="{2E0706E9-4632-5147-9763-45281A5F50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43" name="Group 255">
                <a:extLst>
                  <a:ext uri="{FF2B5EF4-FFF2-40B4-BE49-F238E27FC236}">
                    <a16:creationId xmlns:a16="http://schemas.microsoft.com/office/drawing/2014/main" id="{AFDA2183-F275-5945-8D00-53B62203DF2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66" name="AutoShape 256">
                  <a:extLst>
                    <a:ext uri="{FF2B5EF4-FFF2-40B4-BE49-F238E27FC236}">
                      <a16:creationId xmlns:a16="http://schemas.microsoft.com/office/drawing/2014/main" id="{6771E5BD-9EAE-334D-A62A-489F0A6F3B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1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67" name="AutoShape 257">
                  <a:extLst>
                    <a:ext uri="{FF2B5EF4-FFF2-40B4-BE49-F238E27FC236}">
                      <a16:creationId xmlns:a16="http://schemas.microsoft.com/office/drawing/2014/main" id="{EDB32EF2-BB3C-FA43-98D2-E17A7C0B29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90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42" name="Rectangle 258">
                <a:extLst>
                  <a:ext uri="{FF2B5EF4-FFF2-40B4-BE49-F238E27FC236}">
                    <a16:creationId xmlns:a16="http://schemas.microsoft.com/office/drawing/2014/main" id="{BC61EC3E-F484-3D44-8AB5-E7A307F17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17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45" name="Group 259">
                <a:extLst>
                  <a:ext uri="{FF2B5EF4-FFF2-40B4-BE49-F238E27FC236}">
                    <a16:creationId xmlns:a16="http://schemas.microsoft.com/office/drawing/2014/main" id="{59D9A9D5-9943-2D41-B20D-6F38276B0DA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64" name="AutoShape 260">
                  <a:extLst>
                    <a:ext uri="{FF2B5EF4-FFF2-40B4-BE49-F238E27FC236}">
                      <a16:creationId xmlns:a16="http://schemas.microsoft.com/office/drawing/2014/main" id="{8D06F510-A5A6-DE4C-9A08-7E75EB9E60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1" y="2572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65" name="AutoShape 261">
                  <a:extLst>
                    <a:ext uri="{FF2B5EF4-FFF2-40B4-BE49-F238E27FC236}">
                      <a16:creationId xmlns:a16="http://schemas.microsoft.com/office/drawing/2014/main" id="{8FF0110B-B100-9542-B3BF-7AA2C9E42D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94" y="2592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44" name="Rectangle 262">
                <a:extLst>
                  <a:ext uri="{FF2B5EF4-FFF2-40B4-BE49-F238E27FC236}">
                    <a16:creationId xmlns:a16="http://schemas.microsoft.com/office/drawing/2014/main" id="{3DC50D41-35CD-1341-A6D5-D950C8EDB1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63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45" name="Rectangle 263">
                <a:extLst>
                  <a:ext uri="{FF2B5EF4-FFF2-40B4-BE49-F238E27FC236}">
                    <a16:creationId xmlns:a16="http://schemas.microsoft.com/office/drawing/2014/main" id="{7337A979-AD5D-9D44-B53F-15B5627517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1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grpSp>
            <p:nvGrpSpPr>
              <p:cNvPr id="212048" name="Group 264">
                <a:extLst>
                  <a:ext uri="{FF2B5EF4-FFF2-40B4-BE49-F238E27FC236}">
                    <a16:creationId xmlns:a16="http://schemas.microsoft.com/office/drawing/2014/main" id="{941F8FDA-8D7F-2346-A6C2-6EA10A4250C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62" name="AutoShape 265">
                  <a:extLst>
                    <a:ext uri="{FF2B5EF4-FFF2-40B4-BE49-F238E27FC236}">
                      <a16:creationId xmlns:a16="http://schemas.microsoft.com/office/drawing/2014/main" id="{EECF23DE-461B-6144-AED7-04E1E12852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9" y="2572"/>
                  <a:ext cx="686" cy="13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63" name="AutoShape 266">
                  <a:extLst>
                    <a:ext uri="{FF2B5EF4-FFF2-40B4-BE49-F238E27FC236}">
                      <a16:creationId xmlns:a16="http://schemas.microsoft.com/office/drawing/2014/main" id="{0A68C799-922E-B342-9C3E-D7370E6F62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1" y="2590"/>
                  <a:ext cx="648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212049" name="Freeform 267">
                <a:extLst>
                  <a:ext uri="{FF2B5EF4-FFF2-40B4-BE49-F238E27FC236}">
                    <a16:creationId xmlns:a16="http://schemas.microsoft.com/office/drawing/2014/main" id="{936DB453-D72B-EF48-B4DE-1F4AA2CB6A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50" name="Group 268">
                <a:extLst>
                  <a:ext uri="{FF2B5EF4-FFF2-40B4-BE49-F238E27FC236}">
                    <a16:creationId xmlns:a16="http://schemas.microsoft.com/office/drawing/2014/main" id="{C294DBB1-7698-5440-AE7E-BC967A34408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60" name="AutoShape 269">
                  <a:extLst>
                    <a:ext uri="{FF2B5EF4-FFF2-40B4-BE49-F238E27FC236}">
                      <a16:creationId xmlns:a16="http://schemas.microsoft.com/office/drawing/2014/main" id="{1C28E9A7-7F8C-7448-8072-16825BD7A1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5"/>
                  <a:ext cx="723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061" name="AutoShape 270">
                  <a:extLst>
                    <a:ext uri="{FF2B5EF4-FFF2-40B4-BE49-F238E27FC236}">
                      <a16:creationId xmlns:a16="http://schemas.microsoft.com/office/drawing/2014/main" id="{F487AB71-1F45-EB49-A690-2C22A7507D2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85"/>
                  <a:ext cx="686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049" name="Rectangle 271">
                <a:extLst>
                  <a:ext uri="{FF2B5EF4-FFF2-40B4-BE49-F238E27FC236}">
                    <a16:creationId xmlns:a16="http://schemas.microsoft.com/office/drawing/2014/main" id="{72F89151-6238-B74D-867E-21A9ECE3B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" y="431"/>
                <a:ext cx="6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52" name="Freeform 272">
                <a:extLst>
                  <a:ext uri="{FF2B5EF4-FFF2-40B4-BE49-F238E27FC236}">
                    <a16:creationId xmlns:a16="http://schemas.microsoft.com/office/drawing/2014/main" id="{2D301E59-F089-F146-9D78-8606C4C6E0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53" name="Freeform 273">
                <a:extLst>
                  <a:ext uri="{FF2B5EF4-FFF2-40B4-BE49-F238E27FC236}">
                    <a16:creationId xmlns:a16="http://schemas.microsoft.com/office/drawing/2014/main" id="{58EE3F91-4AF5-C142-BEAE-95FF763AA5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52" name="Oval 274">
                <a:extLst>
                  <a:ext uri="{FF2B5EF4-FFF2-40B4-BE49-F238E27FC236}">
                    <a16:creationId xmlns:a16="http://schemas.microsoft.com/office/drawing/2014/main" id="{1DBFAAB7-01C0-0142-B148-67BAAC23F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2" y="2611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12055" name="Freeform 275">
                <a:extLst>
                  <a:ext uri="{FF2B5EF4-FFF2-40B4-BE49-F238E27FC236}">
                    <a16:creationId xmlns:a16="http://schemas.microsoft.com/office/drawing/2014/main" id="{6A788E83-B9AD-684D-9098-48CAC937A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1054" name="AutoShape 276">
                <a:extLst>
                  <a:ext uri="{FF2B5EF4-FFF2-40B4-BE49-F238E27FC236}">
                    <a16:creationId xmlns:a16="http://schemas.microsoft.com/office/drawing/2014/main" id="{3B10DC55-A939-5F48-BD8F-218473E0B9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55" name="AutoShape 277">
                <a:extLst>
                  <a:ext uri="{FF2B5EF4-FFF2-40B4-BE49-F238E27FC236}">
                    <a16:creationId xmlns:a16="http://schemas.microsoft.com/office/drawing/2014/main" id="{21263D7D-4294-5148-B3A9-27122535A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0" y="2708"/>
                <a:ext cx="1071" cy="8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56" name="Oval 278">
                <a:extLst>
                  <a:ext uri="{FF2B5EF4-FFF2-40B4-BE49-F238E27FC236}">
                    <a16:creationId xmlns:a16="http://schemas.microsoft.com/office/drawing/2014/main" id="{43CCDDD0-BFF9-884C-91C4-A05681D8CC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1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57" name="Oval 279">
                <a:extLst>
                  <a:ext uri="{FF2B5EF4-FFF2-40B4-BE49-F238E27FC236}">
                    <a16:creationId xmlns:a16="http://schemas.microsoft.com/office/drawing/2014/main" id="{797CAFF6-2540-2A43-A7EB-6DC214987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0" y="2381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58" name="Oval 280">
                <a:extLst>
                  <a:ext uri="{FF2B5EF4-FFF2-40B4-BE49-F238E27FC236}">
                    <a16:creationId xmlns:a16="http://schemas.microsoft.com/office/drawing/2014/main" id="{4BB328AC-52B7-0E49-B39E-D6076BDE88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81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059" name="Rectangle 281">
                <a:extLst>
                  <a:ext uri="{FF2B5EF4-FFF2-40B4-BE49-F238E27FC236}">
                    <a16:creationId xmlns:a16="http://schemas.microsoft.com/office/drawing/2014/main" id="{E9E2B2D4-67FA-DD44-B88A-D47E4481C1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3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/>
                </a:endParaRPr>
              </a:p>
            </p:txBody>
          </p:sp>
        </p:grpSp>
      </p:grpSp>
      <p:grpSp>
        <p:nvGrpSpPr>
          <p:cNvPr id="1069" name="Group 1068">
            <a:extLst>
              <a:ext uri="{FF2B5EF4-FFF2-40B4-BE49-F238E27FC236}">
                <a16:creationId xmlns:a16="http://schemas.microsoft.com/office/drawing/2014/main" id="{ECF8F42F-4B0B-EE47-8918-77C7BC282FB3}"/>
              </a:ext>
            </a:extLst>
          </p:cNvPr>
          <p:cNvGrpSpPr>
            <a:grpSpLocks/>
          </p:cNvGrpSpPr>
          <p:nvPr/>
        </p:nvGrpSpPr>
        <p:grpSpPr bwMode="auto">
          <a:xfrm>
            <a:off x="8710613" y="5734050"/>
            <a:ext cx="347662" cy="681038"/>
            <a:chOff x="7923189" y="2486664"/>
            <a:chExt cx="360377" cy="884585"/>
          </a:xfrm>
        </p:grpSpPr>
        <p:pic>
          <p:nvPicPr>
            <p:cNvPr id="212000" name="Picture 3">
              <a:extLst>
                <a:ext uri="{FF2B5EF4-FFF2-40B4-BE49-F238E27FC236}">
                  <a16:creationId xmlns:a16="http://schemas.microsoft.com/office/drawing/2014/main" id="{1C58FD28-176F-A34A-9878-C60238838E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001" name="Group 950">
              <a:extLst>
                <a:ext uri="{FF2B5EF4-FFF2-40B4-BE49-F238E27FC236}">
                  <a16:creationId xmlns:a16="http://schemas.microsoft.com/office/drawing/2014/main" id="{38988D6D-0BB2-0846-9D57-DEE7A2D049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002" name="Freeform 951">
                <a:extLst>
                  <a:ext uri="{FF2B5EF4-FFF2-40B4-BE49-F238E27FC236}">
                    <a16:creationId xmlns:a16="http://schemas.microsoft.com/office/drawing/2014/main" id="{B75B1ABA-52FC-B043-9608-0D224DBCA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03" name="Rectangle 952">
                <a:extLst>
                  <a:ext uri="{FF2B5EF4-FFF2-40B4-BE49-F238E27FC236}">
                    <a16:creationId xmlns:a16="http://schemas.microsoft.com/office/drawing/2014/main" id="{FD560CD9-2687-F741-8045-AFDB9C46BB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04" name="Freeform 953">
                <a:extLst>
                  <a:ext uri="{FF2B5EF4-FFF2-40B4-BE49-F238E27FC236}">
                    <a16:creationId xmlns:a16="http://schemas.microsoft.com/office/drawing/2014/main" id="{F60A9E66-2B31-274F-A9F4-7AE7CEBC4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05" name="Freeform 954">
                <a:extLst>
                  <a:ext uri="{FF2B5EF4-FFF2-40B4-BE49-F238E27FC236}">
                    <a16:creationId xmlns:a16="http://schemas.microsoft.com/office/drawing/2014/main" id="{0ECC682E-80A9-664A-B2F9-3809C6B66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06" name="Rectangle 955">
                <a:extLst>
                  <a:ext uri="{FF2B5EF4-FFF2-40B4-BE49-F238E27FC236}">
                    <a16:creationId xmlns:a16="http://schemas.microsoft.com/office/drawing/2014/main" id="{F6363B5D-801C-0745-A1DF-15E7CB71E5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07" name="Group 956">
                <a:extLst>
                  <a:ext uri="{FF2B5EF4-FFF2-40B4-BE49-F238E27FC236}">
                    <a16:creationId xmlns:a16="http://schemas.microsoft.com/office/drawing/2014/main" id="{AFFFB009-5079-FF4D-A514-D86A36D905D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032" name="AutoShape 957">
                  <a:extLst>
                    <a:ext uri="{FF2B5EF4-FFF2-40B4-BE49-F238E27FC236}">
                      <a16:creationId xmlns:a16="http://schemas.microsoft.com/office/drawing/2014/main" id="{392483AB-DC02-2A41-962B-95AC6D66FB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033" name="AutoShape 958">
                  <a:extLst>
                    <a:ext uri="{FF2B5EF4-FFF2-40B4-BE49-F238E27FC236}">
                      <a16:creationId xmlns:a16="http://schemas.microsoft.com/office/drawing/2014/main" id="{4D194528-5F6A-564B-8E3C-7F849D4B12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008" name="Rectangle 959">
                <a:extLst>
                  <a:ext uri="{FF2B5EF4-FFF2-40B4-BE49-F238E27FC236}">
                    <a16:creationId xmlns:a16="http://schemas.microsoft.com/office/drawing/2014/main" id="{EFB28CCD-CE52-2849-8E9F-099A7003AF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09" name="Group 960">
                <a:extLst>
                  <a:ext uri="{FF2B5EF4-FFF2-40B4-BE49-F238E27FC236}">
                    <a16:creationId xmlns:a16="http://schemas.microsoft.com/office/drawing/2014/main" id="{0318F76E-4991-6A48-BA2E-BA8E46990C5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030" name="AutoShape 961">
                  <a:extLst>
                    <a:ext uri="{FF2B5EF4-FFF2-40B4-BE49-F238E27FC236}">
                      <a16:creationId xmlns:a16="http://schemas.microsoft.com/office/drawing/2014/main" id="{A2B7EE78-B743-F742-8B2F-EC7FBB16DF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031" name="AutoShape 962">
                  <a:extLst>
                    <a:ext uri="{FF2B5EF4-FFF2-40B4-BE49-F238E27FC236}">
                      <a16:creationId xmlns:a16="http://schemas.microsoft.com/office/drawing/2014/main" id="{2A79FF57-2C38-304A-B360-02B7836D6F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010" name="Rectangle 963">
                <a:extLst>
                  <a:ext uri="{FF2B5EF4-FFF2-40B4-BE49-F238E27FC236}">
                    <a16:creationId xmlns:a16="http://schemas.microsoft.com/office/drawing/2014/main" id="{6592F3BD-D910-6142-A498-11CB54CD4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11" name="Rectangle 964">
                <a:extLst>
                  <a:ext uri="{FF2B5EF4-FFF2-40B4-BE49-F238E27FC236}">
                    <a16:creationId xmlns:a16="http://schemas.microsoft.com/office/drawing/2014/main" id="{563B9000-6C65-DB4B-9E12-6CCE3EF8D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12" name="Group 965">
                <a:extLst>
                  <a:ext uri="{FF2B5EF4-FFF2-40B4-BE49-F238E27FC236}">
                    <a16:creationId xmlns:a16="http://schemas.microsoft.com/office/drawing/2014/main" id="{53621790-3635-2346-B3E7-A68A9275BA5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028" name="AutoShape 966">
                  <a:extLst>
                    <a:ext uri="{FF2B5EF4-FFF2-40B4-BE49-F238E27FC236}">
                      <a16:creationId xmlns:a16="http://schemas.microsoft.com/office/drawing/2014/main" id="{8A245C7D-4DEA-A346-BF1B-C7C292B106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029" name="AutoShape 967">
                  <a:extLst>
                    <a:ext uri="{FF2B5EF4-FFF2-40B4-BE49-F238E27FC236}">
                      <a16:creationId xmlns:a16="http://schemas.microsoft.com/office/drawing/2014/main" id="{94A055E6-A46A-4249-BCFD-3019F44F37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013" name="Freeform 968">
                <a:extLst>
                  <a:ext uri="{FF2B5EF4-FFF2-40B4-BE49-F238E27FC236}">
                    <a16:creationId xmlns:a16="http://schemas.microsoft.com/office/drawing/2014/main" id="{D6373BFE-9A2A-9E4F-ADE9-1D8ACBE450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grpSp>
            <p:nvGrpSpPr>
              <p:cNvPr id="212014" name="Group 969">
                <a:extLst>
                  <a:ext uri="{FF2B5EF4-FFF2-40B4-BE49-F238E27FC236}">
                    <a16:creationId xmlns:a16="http://schemas.microsoft.com/office/drawing/2014/main" id="{DE9BEAC1-7B89-2944-A44D-E7DB0D76148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026" name="AutoShape 970">
                  <a:extLst>
                    <a:ext uri="{FF2B5EF4-FFF2-40B4-BE49-F238E27FC236}">
                      <a16:creationId xmlns:a16="http://schemas.microsoft.com/office/drawing/2014/main" id="{CF59CCD8-E595-4E42-855D-D91D9BCB34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  <p:sp>
              <p:nvSpPr>
                <p:cNvPr id="212027" name="AutoShape 971">
                  <a:extLst>
                    <a:ext uri="{FF2B5EF4-FFF2-40B4-BE49-F238E27FC236}">
                      <a16:creationId xmlns:a16="http://schemas.microsoft.com/office/drawing/2014/main" id="{463C2AF6-3EE5-B94F-A53F-DA988F695A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/>
                  </a:endParaRPr>
                </a:p>
              </p:txBody>
            </p:sp>
          </p:grpSp>
          <p:sp>
            <p:nvSpPr>
              <p:cNvPr id="212015" name="Rectangle 972">
                <a:extLst>
                  <a:ext uri="{FF2B5EF4-FFF2-40B4-BE49-F238E27FC236}">
                    <a16:creationId xmlns:a16="http://schemas.microsoft.com/office/drawing/2014/main" id="{E264C2EF-580A-0B47-9963-02E194A52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16" name="Freeform 973">
                <a:extLst>
                  <a:ext uri="{FF2B5EF4-FFF2-40B4-BE49-F238E27FC236}">
                    <a16:creationId xmlns:a16="http://schemas.microsoft.com/office/drawing/2014/main" id="{811E20A3-FF5B-F547-9AA2-28EE1671E5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17" name="Freeform 974">
                <a:extLst>
                  <a:ext uri="{FF2B5EF4-FFF2-40B4-BE49-F238E27FC236}">
                    <a16:creationId xmlns:a16="http://schemas.microsoft.com/office/drawing/2014/main" id="{78C55B6D-9FAA-3A49-A027-B2EC6C0DD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18" name="Oval 975">
                <a:extLst>
                  <a:ext uri="{FF2B5EF4-FFF2-40B4-BE49-F238E27FC236}">
                    <a16:creationId xmlns:a16="http://schemas.microsoft.com/office/drawing/2014/main" id="{B3CCC850-2704-704A-96F9-42E78A493B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19" name="Freeform 976">
                <a:extLst>
                  <a:ext uri="{FF2B5EF4-FFF2-40B4-BE49-F238E27FC236}">
                    <a16:creationId xmlns:a16="http://schemas.microsoft.com/office/drawing/2014/main" id="{29EAE530-0285-8147-B69A-8802B8463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0" name="AutoShape 977">
                <a:extLst>
                  <a:ext uri="{FF2B5EF4-FFF2-40B4-BE49-F238E27FC236}">
                    <a16:creationId xmlns:a16="http://schemas.microsoft.com/office/drawing/2014/main" id="{86022980-C111-C14C-BC74-15BE5A0F9F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1" name="AutoShape 978">
                <a:extLst>
                  <a:ext uri="{FF2B5EF4-FFF2-40B4-BE49-F238E27FC236}">
                    <a16:creationId xmlns:a16="http://schemas.microsoft.com/office/drawing/2014/main" id="{2A511823-DED3-2747-9713-71D6036B7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2" name="Oval 979">
                <a:extLst>
                  <a:ext uri="{FF2B5EF4-FFF2-40B4-BE49-F238E27FC236}">
                    <a16:creationId xmlns:a16="http://schemas.microsoft.com/office/drawing/2014/main" id="{782FCD42-797F-EF44-881F-939D4B8421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3" name="Oval 980">
                <a:extLst>
                  <a:ext uri="{FF2B5EF4-FFF2-40B4-BE49-F238E27FC236}">
                    <a16:creationId xmlns:a16="http://schemas.microsoft.com/office/drawing/2014/main" id="{15EB52E1-99F3-F949-8E2B-4AF186BD8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4" name="Oval 981">
                <a:extLst>
                  <a:ext uri="{FF2B5EF4-FFF2-40B4-BE49-F238E27FC236}">
                    <a16:creationId xmlns:a16="http://schemas.microsoft.com/office/drawing/2014/main" id="{7D0BA5EC-A7D4-AB40-A9F6-0CF2C1F2A6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  <p:sp>
            <p:nvSpPr>
              <p:cNvPr id="212025" name="Rectangle 982">
                <a:extLst>
                  <a:ext uri="{FF2B5EF4-FFF2-40B4-BE49-F238E27FC236}">
                    <a16:creationId xmlns:a16="http://schemas.microsoft.com/office/drawing/2014/main" id="{7EEC4949-56B9-1446-9711-9818D166CC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C52556-3B7F-CA46-899E-C10EBF5C4BFA}"/>
              </a:ext>
            </a:extLst>
          </p:cNvPr>
          <p:cNvGrpSpPr>
            <a:grpSpLocks/>
          </p:cNvGrpSpPr>
          <p:nvPr/>
        </p:nvGrpSpPr>
        <p:grpSpPr bwMode="auto">
          <a:xfrm>
            <a:off x="1751013" y="3719513"/>
            <a:ext cx="982662" cy="1585912"/>
            <a:chOff x="226804" y="3719080"/>
            <a:chExt cx="982820" cy="1586234"/>
          </a:xfrm>
        </p:grpSpPr>
        <p:pic>
          <p:nvPicPr>
            <p:cNvPr id="211997" name="Picture 9">
              <a:extLst>
                <a:ext uri="{FF2B5EF4-FFF2-40B4-BE49-F238E27FC236}">
                  <a16:creationId xmlns:a16="http://schemas.microsoft.com/office/drawing/2014/main" id="{885F0363-C2C7-B040-9A9F-8762313A0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109" y="5014480"/>
              <a:ext cx="405029" cy="290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1998" name="Cloud Callout 16">
              <a:extLst>
                <a:ext uri="{FF2B5EF4-FFF2-40B4-BE49-F238E27FC236}">
                  <a16:creationId xmlns:a16="http://schemas.microsoft.com/office/drawing/2014/main" id="{CB6F3878-13F6-7E42-A58F-2603D66CC77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226804" y="3719080"/>
              <a:ext cx="982820" cy="514019"/>
            </a:xfrm>
            <a:prstGeom prst="cloudCallout">
              <a:avLst>
                <a:gd name="adj1" fmla="val -7606"/>
                <a:gd name="adj2" fmla="val 147866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pic>
          <p:nvPicPr>
            <p:cNvPr id="211999" name="Picture 18" descr="madman.jpg">
              <a:extLst>
                <a:ext uri="{FF2B5EF4-FFF2-40B4-BE49-F238E27FC236}">
                  <a16:creationId xmlns:a16="http://schemas.microsoft.com/office/drawing/2014/main" id="{22004AD2-F07E-954C-8CB1-F531A6E21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767" y="3870258"/>
              <a:ext cx="767350" cy="2116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11984" name="Content Placeholder 12">
            <a:extLst>
              <a:ext uri="{FF2B5EF4-FFF2-40B4-BE49-F238E27FC236}">
                <a16:creationId xmlns:a16="http://schemas.microsoft.com/office/drawing/2014/main" id="{FBA2E74E-4CA0-634D-BA39-6FA14422C4A8}"/>
              </a:ext>
            </a:extLst>
          </p:cNvPr>
          <p:cNvSpPr txBox="1">
            <a:spLocks/>
          </p:cNvSpPr>
          <p:nvPr/>
        </p:nvSpPr>
        <p:spPr bwMode="auto">
          <a:xfrm>
            <a:off x="1057413" y="1427018"/>
            <a:ext cx="9735279" cy="54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7338" indent="-2873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81038" indent="-223838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CDN: stores copies of content (e.g. MADMEN) at CDN nodes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C53D66F-2454-534A-B251-EF79F3D2D063}"/>
              </a:ext>
            </a:extLst>
          </p:cNvPr>
          <p:cNvGrpSpPr>
            <a:grpSpLocks/>
          </p:cNvGrpSpPr>
          <p:nvPr/>
        </p:nvGrpSpPr>
        <p:grpSpPr bwMode="auto">
          <a:xfrm>
            <a:off x="1558926" y="5030789"/>
            <a:ext cx="1857375" cy="338137"/>
            <a:chOff x="5957397" y="-30236"/>
            <a:chExt cx="1857399" cy="338554"/>
          </a:xfrm>
        </p:grpSpPr>
        <p:sp>
          <p:nvSpPr>
            <p:cNvPr id="211995" name="Rectangle 20">
              <a:extLst>
                <a:ext uri="{FF2B5EF4-FFF2-40B4-BE49-F238E27FC236}">
                  <a16:creationId xmlns:a16="http://schemas.microsoft.com/office/drawing/2014/main" id="{9DB5E779-F208-9B41-B538-A1AA669BD2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7398" y="0"/>
              <a:ext cx="1829556" cy="272128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1996" name="TextBox 21">
              <a:extLst>
                <a:ext uri="{FF2B5EF4-FFF2-40B4-BE49-F238E27FC236}">
                  <a16:creationId xmlns:a16="http://schemas.microsoft.com/office/drawing/2014/main" id="{BC52E3C7-5102-E549-BEF6-5D6E61CFD9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7397" y="-30236"/>
              <a:ext cx="185739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where’s Madmen?</a:t>
              </a:r>
            </a:p>
          </p:txBody>
        </p:sp>
      </p:grpSp>
      <p:grpSp>
        <p:nvGrpSpPr>
          <p:cNvPr id="1113" name="Group 1112">
            <a:extLst>
              <a:ext uri="{FF2B5EF4-FFF2-40B4-BE49-F238E27FC236}">
                <a16:creationId xmlns:a16="http://schemas.microsoft.com/office/drawing/2014/main" id="{53C9D43F-CF97-804C-AB6A-00DEC2449E31}"/>
              </a:ext>
            </a:extLst>
          </p:cNvPr>
          <p:cNvGrpSpPr>
            <a:grpSpLocks/>
          </p:cNvGrpSpPr>
          <p:nvPr/>
        </p:nvGrpSpPr>
        <p:grpSpPr bwMode="auto">
          <a:xfrm>
            <a:off x="8785226" y="4778375"/>
            <a:ext cx="1279525" cy="338138"/>
            <a:chOff x="5931471" y="-30236"/>
            <a:chExt cx="1279747" cy="338971"/>
          </a:xfrm>
        </p:grpSpPr>
        <p:sp>
          <p:nvSpPr>
            <p:cNvPr id="211993" name="Rectangle 1113">
              <a:extLst>
                <a:ext uri="{FF2B5EF4-FFF2-40B4-BE49-F238E27FC236}">
                  <a16:creationId xmlns:a16="http://schemas.microsoft.com/office/drawing/2014/main" id="{CEB0D8F2-12E1-5148-8CC2-45D6340D7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7398" y="13898"/>
              <a:ext cx="1225865" cy="258229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/>
              </a:endParaRPr>
            </a:p>
          </p:txBody>
        </p:sp>
        <p:sp>
          <p:nvSpPr>
            <p:cNvPr id="211994" name="TextBox 1114">
              <a:extLst>
                <a:ext uri="{FF2B5EF4-FFF2-40B4-BE49-F238E27FC236}">
                  <a16:creationId xmlns:a16="http://schemas.microsoft.com/office/drawing/2014/main" id="{ED0C07AF-EC8A-1D44-A984-8A2456A295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31471" y="-30236"/>
              <a:ext cx="1279747" cy="338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Arial"/>
                </a:rPr>
                <a:t>manifest file</a:t>
              </a:r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068BEAB9-D8D3-C441-9C37-3B12CF5A5614}"/>
              </a:ext>
            </a:extLst>
          </p:cNvPr>
          <p:cNvSpPr>
            <a:spLocks/>
          </p:cNvSpPr>
          <p:nvPr/>
        </p:nvSpPr>
        <p:spPr bwMode="auto">
          <a:xfrm>
            <a:off x="2571029" y="4229534"/>
            <a:ext cx="1008062" cy="881062"/>
          </a:xfrm>
          <a:custGeom>
            <a:avLst/>
            <a:gdLst>
              <a:gd name="T0" fmla="*/ 542251 w 1284637"/>
              <a:gd name="T1" fmla="*/ 0 h 1108430"/>
              <a:gd name="T2" fmla="*/ 620508 w 1284637"/>
              <a:gd name="T3" fmla="*/ 556152 h 1108430"/>
              <a:gd name="T4" fmla="*/ 0 w 1284637"/>
              <a:gd name="T5" fmla="*/ 555512 h 11084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284637" h="1108430">
                <a:moveTo>
                  <a:pt x="1122624" y="0"/>
                </a:moveTo>
                <a:lnTo>
                  <a:pt x="1284637" y="1108430"/>
                </a:lnTo>
                <a:lnTo>
                  <a:pt x="0" y="1107156"/>
                </a:lnTo>
              </a:path>
            </a:pathLst>
          </a:cu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21" name="Freeform 1120">
            <a:extLst>
              <a:ext uri="{FF2B5EF4-FFF2-40B4-BE49-F238E27FC236}">
                <a16:creationId xmlns:a16="http://schemas.microsoft.com/office/drawing/2014/main" id="{1FA9C861-3CFD-5C47-9603-F36C34D39F14}"/>
              </a:ext>
            </a:extLst>
          </p:cNvPr>
          <p:cNvSpPr>
            <a:spLocks/>
          </p:cNvSpPr>
          <p:nvPr/>
        </p:nvSpPr>
        <p:spPr bwMode="auto">
          <a:xfrm flipV="1">
            <a:off x="2624139" y="5127626"/>
            <a:ext cx="2166937" cy="709613"/>
          </a:xfrm>
          <a:custGeom>
            <a:avLst/>
            <a:gdLst>
              <a:gd name="T0" fmla="*/ 1752991 w 1898925"/>
              <a:gd name="T1" fmla="*/ 0 h 980345"/>
              <a:gd name="T2" fmla="*/ 2822161 w 1898925"/>
              <a:gd name="T3" fmla="*/ 227646 h 980345"/>
              <a:gd name="T4" fmla="*/ 2173683 w 1898925"/>
              <a:gd name="T5" fmla="*/ 258645 h 980345"/>
              <a:gd name="T6" fmla="*/ 1262389 w 1898925"/>
              <a:gd name="T7" fmla="*/ 362755 h 980345"/>
              <a:gd name="T8" fmla="*/ 0 w 1898925"/>
              <a:gd name="T9" fmla="*/ 371335 h 98034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98925" h="980345">
                <a:moveTo>
                  <a:pt x="1179521" y="0"/>
                </a:moveTo>
                <a:lnTo>
                  <a:pt x="1898925" y="600997"/>
                </a:lnTo>
                <a:lnTo>
                  <a:pt x="1462589" y="682836"/>
                </a:lnTo>
                <a:cubicBezTo>
                  <a:pt x="1258197" y="730637"/>
                  <a:pt x="1110581" y="844165"/>
                  <a:pt x="849414" y="957692"/>
                </a:cubicBezTo>
                <a:lnTo>
                  <a:pt x="0" y="980345"/>
                </a:lnTo>
              </a:path>
            </a:pathLst>
          </a:cu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22" name="Content Placeholder 12">
            <a:extLst>
              <a:ext uri="{FF2B5EF4-FFF2-40B4-BE49-F238E27FC236}">
                <a16:creationId xmlns:a16="http://schemas.microsoft.com/office/drawing/2014/main" id="{CC467532-9586-A943-BA29-4F35221A16AD}"/>
              </a:ext>
            </a:extLst>
          </p:cNvPr>
          <p:cNvSpPr txBox="1">
            <a:spLocks/>
          </p:cNvSpPr>
          <p:nvPr/>
        </p:nvSpPr>
        <p:spPr bwMode="auto">
          <a:xfrm>
            <a:off x="1168393" y="2402083"/>
            <a:ext cx="990138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Arial" charset="0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9pPr>
          </a:lstStyle>
          <a:p>
            <a:pPr marL="517525" marR="0" lvl="1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manifest, client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retrieves content at highest supportable rate</a:t>
            </a:r>
          </a:p>
          <a:p>
            <a:pPr marL="457200" marR="0" lvl="1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3" name="Content Placeholder 12">
            <a:extLst>
              <a:ext uri="{FF2B5EF4-FFF2-40B4-BE49-F238E27FC236}">
                <a16:creationId xmlns:a16="http://schemas.microsoft.com/office/drawing/2014/main" id="{2E17DE3C-B1EA-6342-A5E5-820798A09912}"/>
              </a:ext>
            </a:extLst>
          </p:cNvPr>
          <p:cNvSpPr txBox="1">
            <a:spLocks/>
          </p:cNvSpPr>
          <p:nvPr/>
        </p:nvSpPr>
        <p:spPr bwMode="auto">
          <a:xfrm>
            <a:off x="1170413" y="2819021"/>
            <a:ext cx="9113837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Arial" charset="0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+mn-cs"/>
              </a:defRPr>
            </a:lvl9pPr>
          </a:lstStyle>
          <a:p>
            <a:pPr marL="517525" marR="0" lvl="1" indent="-2174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may choose different rate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copy if network path congested</a:t>
            </a:r>
          </a:p>
          <a:p>
            <a:pPr marL="457200" marR="0" lvl="1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0" name="Slide Number Placeholder 2">
            <a:extLst>
              <a:ext uri="{FF2B5EF4-FFF2-40B4-BE49-F238E27FC236}">
                <a16:creationId xmlns:a16="http://schemas.microsoft.com/office/drawing/2014/main" id="{0F723A7B-FECC-0045-AA25-C72B2F046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32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0.08763 -0.02916 L 0.11106 -0.02685 L 0.24635 0.00185 L 0.3569 -0.03079 L 0.42682 -0.00486 L 0.48242 0.01551 L 0.56041 -0.01088 L 0.60026 -0.05509 " pathEditMode="relative" rAng="0" ptsTypes="AAAAAAAAA">
                                      <p:cBhvr>
                                        <p:cTn id="4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13" y="-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735 -0.01829 L -0.02942 0.05208 L -0.16276 0.0037 L -0.28893 0.03449 L -0.46106 0.01018 L -0.56901 0.0368 " pathEditMode="relative" rAng="0" ptsTypes="AAAAAA">
                                      <p:cBhvr>
                                        <p:cTn id="53" dur="20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318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3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122" grpId="0"/>
      <p:bldP spid="1123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485">
            <a:extLst>
              <a:ext uri="{FF2B5EF4-FFF2-40B4-BE49-F238E27FC236}">
                <a16:creationId xmlns:a16="http://schemas.microsoft.com/office/drawing/2014/main" id="{D3CA8C78-AA59-A24B-B727-D151A079D1FC}"/>
              </a:ext>
            </a:extLst>
          </p:cNvPr>
          <p:cNvGrpSpPr>
            <a:grpSpLocks/>
          </p:cNvGrpSpPr>
          <p:nvPr/>
        </p:nvGrpSpPr>
        <p:grpSpPr bwMode="auto">
          <a:xfrm>
            <a:off x="2644455" y="3770050"/>
            <a:ext cx="7044059" cy="2764362"/>
            <a:chOff x="399122" y="1433580"/>
            <a:chExt cx="8437848" cy="5258263"/>
          </a:xfrm>
        </p:grpSpPr>
        <p:sp>
          <p:nvSpPr>
            <p:cNvPr id="214743" name="Freeform 84">
              <a:extLst>
                <a:ext uri="{FF2B5EF4-FFF2-40B4-BE49-F238E27FC236}">
                  <a16:creationId xmlns:a16="http://schemas.microsoft.com/office/drawing/2014/main" id="{A060C597-01E9-554B-B8BD-771A8A2A0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540" y="224137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4" name="Freeform 84">
              <a:extLst>
                <a:ext uri="{FF2B5EF4-FFF2-40B4-BE49-F238E27FC236}">
                  <a16:creationId xmlns:a16="http://schemas.microsoft.com/office/drawing/2014/main" id="{FB766578-AC48-D940-A2E4-3DFFA47D4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84" y="304141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5" name="Freeform 84">
              <a:extLst>
                <a:ext uri="{FF2B5EF4-FFF2-40B4-BE49-F238E27FC236}">
                  <a16:creationId xmlns:a16="http://schemas.microsoft.com/office/drawing/2014/main" id="{7784D005-A9C4-3F44-8C8B-F862D7FA8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4646" y="249535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6" name="Freeform 84">
              <a:extLst>
                <a:ext uri="{FF2B5EF4-FFF2-40B4-BE49-F238E27FC236}">
                  <a16:creationId xmlns:a16="http://schemas.microsoft.com/office/drawing/2014/main" id="{AF3297ED-6FF2-D74A-A40C-EB85E1D5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261" y="535263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7" name="Freeform 84">
              <a:extLst>
                <a:ext uri="{FF2B5EF4-FFF2-40B4-BE49-F238E27FC236}">
                  <a16:creationId xmlns:a16="http://schemas.microsoft.com/office/drawing/2014/main" id="{7B5046C6-6E0C-8942-A4E9-C15175BE9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105" y="4730385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8" name="Freeform 84">
              <a:extLst>
                <a:ext uri="{FF2B5EF4-FFF2-40B4-BE49-F238E27FC236}">
                  <a16:creationId xmlns:a16="http://schemas.microsoft.com/office/drawing/2014/main" id="{1D4FE714-7EBB-1544-9F51-31F44E050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474" y="4070036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9" name="Freeform 84">
              <a:extLst>
                <a:ext uri="{FF2B5EF4-FFF2-40B4-BE49-F238E27FC236}">
                  <a16:creationId xmlns:a16="http://schemas.microsoft.com/office/drawing/2014/main" id="{14110D05-4BB8-BF41-8DE5-E9201FEFD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047" y="2927126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0" name="Freeform 84">
              <a:extLst>
                <a:ext uri="{FF2B5EF4-FFF2-40B4-BE49-F238E27FC236}">
                  <a16:creationId xmlns:a16="http://schemas.microsoft.com/office/drawing/2014/main" id="{B9CFD74C-9E09-7B48-B364-ADBD99E15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5955" y="200009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1" name="Freeform 84">
              <a:extLst>
                <a:ext uri="{FF2B5EF4-FFF2-40B4-BE49-F238E27FC236}">
                  <a16:creationId xmlns:a16="http://schemas.microsoft.com/office/drawing/2014/main" id="{4F238408-D759-B946-9AE3-DCD9CA584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735" y="264774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2" name="Freeform 84">
              <a:extLst>
                <a:ext uri="{FF2B5EF4-FFF2-40B4-BE49-F238E27FC236}">
                  <a16:creationId xmlns:a16="http://schemas.microsoft.com/office/drawing/2014/main" id="{080FAA08-DB3C-E84E-BC58-E0C6A54C5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478" y="19746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3" name="Freeform 84">
              <a:extLst>
                <a:ext uri="{FF2B5EF4-FFF2-40B4-BE49-F238E27FC236}">
                  <a16:creationId xmlns:a16="http://schemas.microsoft.com/office/drawing/2014/main" id="{36E8E47A-157C-F445-B1CB-D81F1CFF0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1589" y="560661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4" name="Freeform 84">
              <a:extLst>
                <a:ext uri="{FF2B5EF4-FFF2-40B4-BE49-F238E27FC236}">
                  <a16:creationId xmlns:a16="http://schemas.microsoft.com/office/drawing/2014/main" id="{9FA6F6A3-A686-2048-8022-76ABCA26B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9902" y="495896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5" name="Freeform 84">
              <a:extLst>
                <a:ext uri="{FF2B5EF4-FFF2-40B4-BE49-F238E27FC236}">
                  <a16:creationId xmlns:a16="http://schemas.microsoft.com/office/drawing/2014/main" id="{24739648-E5DE-8945-8268-3C6D0277B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1271" y="404463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6" name="Freeform 84">
              <a:extLst>
                <a:ext uri="{FF2B5EF4-FFF2-40B4-BE49-F238E27FC236}">
                  <a16:creationId xmlns:a16="http://schemas.microsoft.com/office/drawing/2014/main" id="{44333E2C-6D42-2940-B6CB-E3C930D3A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6088" y="58478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7" name="Freeform 84">
              <a:extLst>
                <a:ext uri="{FF2B5EF4-FFF2-40B4-BE49-F238E27FC236}">
                  <a16:creationId xmlns:a16="http://schemas.microsoft.com/office/drawing/2014/main" id="{6146EC4B-F1F9-2D45-8118-0F691C5B1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565" y="598758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8" name="Freeform 84">
              <a:extLst>
                <a:ext uri="{FF2B5EF4-FFF2-40B4-BE49-F238E27FC236}">
                  <a16:creationId xmlns:a16="http://schemas.microsoft.com/office/drawing/2014/main" id="{738B05C2-CDE6-124B-A567-E47B252E6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2203" y="58351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9" name="TextBox 4">
              <a:extLst>
                <a:ext uri="{FF2B5EF4-FFF2-40B4-BE49-F238E27FC236}">
                  <a16:creationId xmlns:a16="http://schemas.microsoft.com/office/drawing/2014/main" id="{78D3D6C5-B38A-2C46-B682-7E0D50502B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07360">
              <a:off x="5241476" y="1433580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14760" name="TextBox 179">
              <a:extLst>
                <a:ext uri="{FF2B5EF4-FFF2-40B4-BE49-F238E27FC236}">
                  <a16:creationId xmlns:a16="http://schemas.microsoft.com/office/drawing/2014/main" id="{4CD31A89-F8CF-6049-A5E5-85053FE0EB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829263">
              <a:off x="7390643" y="3033432"/>
              <a:ext cx="1034279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14761" name="TextBox 180">
              <a:extLst>
                <a:ext uri="{FF2B5EF4-FFF2-40B4-BE49-F238E27FC236}">
                  <a16:creationId xmlns:a16="http://schemas.microsoft.com/office/drawing/2014/main" id="{D2B68C45-7019-014E-9AEF-6434FE05CE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9845918">
              <a:off x="6341242" y="5649517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14762" name="TextBox 181">
              <a:extLst>
                <a:ext uri="{FF2B5EF4-FFF2-40B4-BE49-F238E27FC236}">
                  <a16:creationId xmlns:a16="http://schemas.microsoft.com/office/drawing/2014/main" id="{7047D8F0-AC47-7C4D-B0ED-BA84F2FCFE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1651262">
              <a:off x="2063761" y="5696594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14763" name="TextBox 182">
              <a:extLst>
                <a:ext uri="{FF2B5EF4-FFF2-40B4-BE49-F238E27FC236}">
                  <a16:creationId xmlns:a16="http://schemas.microsoft.com/office/drawing/2014/main" id="{7A1EB57F-3C68-0B4D-A1B8-7F5F6B516D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607303">
              <a:off x="195356" y="3660805"/>
              <a:ext cx="1034279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sp>
          <p:nvSpPr>
            <p:cNvPr id="214764" name="TextBox 183">
              <a:extLst>
                <a:ext uri="{FF2B5EF4-FFF2-40B4-BE49-F238E27FC236}">
                  <a16:creationId xmlns:a16="http://schemas.microsoft.com/office/drawing/2014/main" id="{BE1173A8-62F0-C04C-BB53-F0B39FB9A2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079349">
              <a:off x="2482310" y="1498432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…</a:t>
              </a:r>
            </a:p>
          </p:txBody>
        </p:sp>
        <p:grpSp>
          <p:nvGrpSpPr>
            <p:cNvPr id="214765" name="Group 8">
              <a:extLst>
                <a:ext uri="{FF2B5EF4-FFF2-40B4-BE49-F238E27FC236}">
                  <a16:creationId xmlns:a16="http://schemas.microsoft.com/office/drawing/2014/main" id="{FE595CC6-E58E-EE4A-8E57-98EE43A698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46600" y="3746496"/>
              <a:ext cx="3225799" cy="1117598"/>
              <a:chOff x="7848600" y="2044700"/>
              <a:chExt cx="3200399" cy="1371600"/>
            </a:xfrm>
          </p:grpSpPr>
          <p:sp>
            <p:nvSpPr>
              <p:cNvPr id="214961" name="Oval 3">
                <a:extLst>
                  <a:ext uri="{FF2B5EF4-FFF2-40B4-BE49-F238E27FC236}">
                    <a16:creationId xmlns:a16="http://schemas.microsoft.com/office/drawing/2014/main" id="{3A2DEDDB-FB5B-4946-8CD8-74906340D7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962" name="Group 133">
                <a:extLst>
                  <a:ext uri="{FF2B5EF4-FFF2-40B4-BE49-F238E27FC236}">
                    <a16:creationId xmlns:a16="http://schemas.microsoft.com/office/drawing/2014/main" id="{21D80924-7CDB-4342-ACF8-4F970D327F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5035" name="Oval 407">
                  <a:extLst>
                    <a:ext uri="{FF2B5EF4-FFF2-40B4-BE49-F238E27FC236}">
                      <a16:creationId xmlns:a16="http://schemas.microsoft.com/office/drawing/2014/main" id="{61D0AC9A-8B66-2B4C-82C3-5309CE4BCA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36" name="Rectangle 410">
                  <a:extLst>
                    <a:ext uri="{FF2B5EF4-FFF2-40B4-BE49-F238E27FC236}">
                      <a16:creationId xmlns:a16="http://schemas.microsoft.com/office/drawing/2014/main" id="{F8139EB8-4456-D748-A30F-66BB62501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37" name="Oval 411">
                  <a:extLst>
                    <a:ext uri="{FF2B5EF4-FFF2-40B4-BE49-F238E27FC236}">
                      <a16:creationId xmlns:a16="http://schemas.microsoft.com/office/drawing/2014/main" id="{8E128DBA-3FA3-514E-95F4-8A1E1E8AEA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38" name="Group 137">
                  <a:extLst>
                    <a:ext uri="{FF2B5EF4-FFF2-40B4-BE49-F238E27FC236}">
                      <a16:creationId xmlns:a16="http://schemas.microsoft.com/office/drawing/2014/main" id="{3852E333-724C-FB47-988A-B2BD76243F8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46785" name="Freeform 138">
                    <a:extLst>
                      <a:ext uri="{FF2B5EF4-FFF2-40B4-BE49-F238E27FC236}">
                        <a16:creationId xmlns:a16="http://schemas.microsoft.com/office/drawing/2014/main" id="{A943E71A-439C-3C40-8FE2-B50EFF103C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6786" name="Freeform 139">
                    <a:extLst>
                      <a:ext uri="{FF2B5EF4-FFF2-40B4-BE49-F238E27FC236}">
                        <a16:creationId xmlns:a16="http://schemas.microsoft.com/office/drawing/2014/main" id="{03DC00B2-3E2E-3048-A429-DF791A3432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39" name="Line 140">
                  <a:extLst>
                    <a:ext uri="{FF2B5EF4-FFF2-40B4-BE49-F238E27FC236}">
                      <a16:creationId xmlns:a16="http://schemas.microsoft.com/office/drawing/2014/main" id="{6D1BC62A-277D-BC42-8052-5D58EBD954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6784" name="Line 141">
                  <a:extLst>
                    <a:ext uri="{FF2B5EF4-FFF2-40B4-BE49-F238E27FC236}">
                      <a16:creationId xmlns:a16="http://schemas.microsoft.com/office/drawing/2014/main" id="{77D434FA-BD40-FB43-B64A-6117AFFE24E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214963" name="Straight Connector 10">
                <a:extLst>
                  <a:ext uri="{FF2B5EF4-FFF2-40B4-BE49-F238E27FC236}">
                    <a16:creationId xmlns:a16="http://schemas.microsoft.com/office/drawing/2014/main" id="{24E38DB4-BB48-9B4B-9B3F-AF9DE56D459B}"/>
                  </a:ext>
                </a:extLst>
              </p:cNvPr>
              <p:cNvCxnSpPr>
                <a:cxnSpLocks noChangeShapeType="1"/>
                <a:stCxn id="246784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4" name="Straight Connector 297">
                <a:extLst>
                  <a:ext uri="{FF2B5EF4-FFF2-40B4-BE49-F238E27FC236}">
                    <a16:creationId xmlns:a16="http://schemas.microsoft.com/office/drawing/2014/main" id="{63B171E8-BC1A-2C45-A4AD-8B26824D468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5" name="Straight Connector 298">
                <a:extLst>
                  <a:ext uri="{FF2B5EF4-FFF2-40B4-BE49-F238E27FC236}">
                    <a16:creationId xmlns:a16="http://schemas.microsoft.com/office/drawing/2014/main" id="{E504853D-FC82-F944-91B2-A7807FC2192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6" name="Straight Connector 299">
                <a:extLst>
                  <a:ext uri="{FF2B5EF4-FFF2-40B4-BE49-F238E27FC236}">
                    <a16:creationId xmlns:a16="http://schemas.microsoft.com/office/drawing/2014/main" id="{9B2CF1B4-E931-C849-ABC2-C055A268B00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7" name="Straight Connector 300">
                <a:extLst>
                  <a:ext uri="{FF2B5EF4-FFF2-40B4-BE49-F238E27FC236}">
                    <a16:creationId xmlns:a16="http://schemas.microsoft.com/office/drawing/2014/main" id="{8DCDC72A-6B61-D045-82B1-FC560711F69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8" name="Straight Connector 301">
                <a:extLst>
                  <a:ext uri="{FF2B5EF4-FFF2-40B4-BE49-F238E27FC236}">
                    <a16:creationId xmlns:a16="http://schemas.microsoft.com/office/drawing/2014/main" id="{169CFE78-371E-5A42-A2FF-43E7EBC79AF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9" name="Straight Connector 302">
                <a:extLst>
                  <a:ext uri="{FF2B5EF4-FFF2-40B4-BE49-F238E27FC236}">
                    <a16:creationId xmlns:a16="http://schemas.microsoft.com/office/drawing/2014/main" id="{A219EF28-882C-B141-A2BD-F2CF8E9FD79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70" name="Straight Connector 303">
                <a:extLst>
                  <a:ext uri="{FF2B5EF4-FFF2-40B4-BE49-F238E27FC236}">
                    <a16:creationId xmlns:a16="http://schemas.microsoft.com/office/drawing/2014/main" id="{A8101A56-A742-A04A-AA02-5CA6664647B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71" name="Straight Connector 304">
                <a:extLst>
                  <a:ext uri="{FF2B5EF4-FFF2-40B4-BE49-F238E27FC236}">
                    <a16:creationId xmlns:a16="http://schemas.microsoft.com/office/drawing/2014/main" id="{A61AA9E2-0150-A443-9B6B-8B69AFDAD6A7}"/>
                  </a:ext>
                </a:extLst>
              </p:cNvPr>
              <p:cNvCxnSpPr>
                <a:cxnSpLocks noChangeShapeType="1"/>
                <a:endCxn id="215035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4972" name="Group 133">
                <a:extLst>
                  <a:ext uri="{FF2B5EF4-FFF2-40B4-BE49-F238E27FC236}">
                    <a16:creationId xmlns:a16="http://schemas.microsoft.com/office/drawing/2014/main" id="{853363E0-4455-8149-960D-2A2D30CEF1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5027" name="Oval 407">
                  <a:extLst>
                    <a:ext uri="{FF2B5EF4-FFF2-40B4-BE49-F238E27FC236}">
                      <a16:creationId xmlns:a16="http://schemas.microsoft.com/office/drawing/2014/main" id="{83FB7DAE-114F-934E-BB3E-EAB135FE30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8" name="Rectangle 410">
                  <a:extLst>
                    <a:ext uri="{FF2B5EF4-FFF2-40B4-BE49-F238E27FC236}">
                      <a16:creationId xmlns:a16="http://schemas.microsoft.com/office/drawing/2014/main" id="{75E7F8C9-DB2A-394C-98FE-CFDE5ADA52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9" name="Oval 411">
                  <a:extLst>
                    <a:ext uri="{FF2B5EF4-FFF2-40B4-BE49-F238E27FC236}">
                      <a16:creationId xmlns:a16="http://schemas.microsoft.com/office/drawing/2014/main" id="{1D54928A-36BC-0840-8843-621A358753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30" name="Group 137">
                  <a:extLst>
                    <a:ext uri="{FF2B5EF4-FFF2-40B4-BE49-F238E27FC236}">
                      <a16:creationId xmlns:a16="http://schemas.microsoft.com/office/drawing/2014/main" id="{38EAC444-F93C-D943-A951-7F244553428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33" name="Freeform 138">
                    <a:extLst>
                      <a:ext uri="{FF2B5EF4-FFF2-40B4-BE49-F238E27FC236}">
                        <a16:creationId xmlns:a16="http://schemas.microsoft.com/office/drawing/2014/main" id="{8C200853-23B0-9A48-8966-2549F8548A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34" name="Freeform 139">
                    <a:extLst>
                      <a:ext uri="{FF2B5EF4-FFF2-40B4-BE49-F238E27FC236}">
                        <a16:creationId xmlns:a16="http://schemas.microsoft.com/office/drawing/2014/main" id="{4DB9CCA3-96DE-3940-B36E-3A5C8E910E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31" name="Line 140">
                  <a:extLst>
                    <a:ext uri="{FF2B5EF4-FFF2-40B4-BE49-F238E27FC236}">
                      <a16:creationId xmlns:a16="http://schemas.microsoft.com/office/drawing/2014/main" id="{A57EC9EB-7266-3848-BE14-F39635DED04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32" name="Line 141">
                  <a:extLst>
                    <a:ext uri="{FF2B5EF4-FFF2-40B4-BE49-F238E27FC236}">
                      <a16:creationId xmlns:a16="http://schemas.microsoft.com/office/drawing/2014/main" id="{FC01780D-6B3D-034C-B4F6-D8020B00C95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3" name="Group 133">
                <a:extLst>
                  <a:ext uri="{FF2B5EF4-FFF2-40B4-BE49-F238E27FC236}">
                    <a16:creationId xmlns:a16="http://schemas.microsoft.com/office/drawing/2014/main" id="{9195F347-F262-4F4D-8822-4EEF165F4A8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5019" name="Oval 407">
                  <a:extLst>
                    <a:ext uri="{FF2B5EF4-FFF2-40B4-BE49-F238E27FC236}">
                      <a16:creationId xmlns:a16="http://schemas.microsoft.com/office/drawing/2014/main" id="{1D798CAF-C844-964F-BD16-DA5F20E8DF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0" name="Rectangle 410">
                  <a:extLst>
                    <a:ext uri="{FF2B5EF4-FFF2-40B4-BE49-F238E27FC236}">
                      <a16:creationId xmlns:a16="http://schemas.microsoft.com/office/drawing/2014/main" id="{A6C29455-359E-1D4F-B4CB-9764193E81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1" name="Oval 411">
                  <a:extLst>
                    <a:ext uri="{FF2B5EF4-FFF2-40B4-BE49-F238E27FC236}">
                      <a16:creationId xmlns:a16="http://schemas.microsoft.com/office/drawing/2014/main" id="{DEE40553-9B52-ED48-8FC3-264286C768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22" name="Group 137">
                  <a:extLst>
                    <a:ext uri="{FF2B5EF4-FFF2-40B4-BE49-F238E27FC236}">
                      <a16:creationId xmlns:a16="http://schemas.microsoft.com/office/drawing/2014/main" id="{88A8CF8A-DB68-1048-9F88-7C3328F3887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25" name="Freeform 138">
                    <a:extLst>
                      <a:ext uri="{FF2B5EF4-FFF2-40B4-BE49-F238E27FC236}">
                        <a16:creationId xmlns:a16="http://schemas.microsoft.com/office/drawing/2014/main" id="{774F18EF-EB02-D04F-9F4D-60993BF513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26" name="Freeform 139">
                    <a:extLst>
                      <a:ext uri="{FF2B5EF4-FFF2-40B4-BE49-F238E27FC236}">
                        <a16:creationId xmlns:a16="http://schemas.microsoft.com/office/drawing/2014/main" id="{439294CD-B0AC-5441-89A9-BF7194FEC3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23" name="Line 140">
                  <a:extLst>
                    <a:ext uri="{FF2B5EF4-FFF2-40B4-BE49-F238E27FC236}">
                      <a16:creationId xmlns:a16="http://schemas.microsoft.com/office/drawing/2014/main" id="{45A9EB7D-D81E-3F4C-9EAD-B0A153A553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56"/>
                  <a:ext cx="0" cy="88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24" name="Line 141">
                  <a:extLst>
                    <a:ext uri="{FF2B5EF4-FFF2-40B4-BE49-F238E27FC236}">
                      <a16:creationId xmlns:a16="http://schemas.microsoft.com/office/drawing/2014/main" id="{19A683FE-1CE9-2443-8472-5C8F052F42A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58"/>
                  <a:ext cx="0" cy="86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4" name="Group 133">
                <a:extLst>
                  <a:ext uri="{FF2B5EF4-FFF2-40B4-BE49-F238E27FC236}">
                    <a16:creationId xmlns:a16="http://schemas.microsoft.com/office/drawing/2014/main" id="{E213AFBA-4EFF-214E-A5E7-866080E3789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5011" name="Oval 407">
                  <a:extLst>
                    <a:ext uri="{FF2B5EF4-FFF2-40B4-BE49-F238E27FC236}">
                      <a16:creationId xmlns:a16="http://schemas.microsoft.com/office/drawing/2014/main" id="{A3CBE38D-B4C7-1C47-A035-45B5709484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12" name="Rectangle 410">
                  <a:extLst>
                    <a:ext uri="{FF2B5EF4-FFF2-40B4-BE49-F238E27FC236}">
                      <a16:creationId xmlns:a16="http://schemas.microsoft.com/office/drawing/2014/main" id="{088F0F9C-9DBD-FF4A-AE88-800FF19B4F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13" name="Oval 411">
                  <a:extLst>
                    <a:ext uri="{FF2B5EF4-FFF2-40B4-BE49-F238E27FC236}">
                      <a16:creationId xmlns:a16="http://schemas.microsoft.com/office/drawing/2014/main" id="{DDA6FF3F-50C0-A147-9351-8D91D3FB20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14" name="Group 137">
                  <a:extLst>
                    <a:ext uri="{FF2B5EF4-FFF2-40B4-BE49-F238E27FC236}">
                      <a16:creationId xmlns:a16="http://schemas.microsoft.com/office/drawing/2014/main" id="{457ACDAF-FBCD-DC43-B6BB-2F985B5A020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17" name="Freeform 138">
                    <a:extLst>
                      <a:ext uri="{FF2B5EF4-FFF2-40B4-BE49-F238E27FC236}">
                        <a16:creationId xmlns:a16="http://schemas.microsoft.com/office/drawing/2014/main" id="{872872D3-731F-9647-BED4-FD516CA4CE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18" name="Freeform 139">
                    <a:extLst>
                      <a:ext uri="{FF2B5EF4-FFF2-40B4-BE49-F238E27FC236}">
                        <a16:creationId xmlns:a16="http://schemas.microsoft.com/office/drawing/2014/main" id="{9F95255F-D352-5C4F-89B7-F4AB2576A4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15" name="Line 140">
                  <a:extLst>
                    <a:ext uri="{FF2B5EF4-FFF2-40B4-BE49-F238E27FC236}">
                      <a16:creationId xmlns:a16="http://schemas.microsoft.com/office/drawing/2014/main" id="{C7B041CE-EC36-5343-A08F-9EB9F7D7E94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16" name="Line 141">
                  <a:extLst>
                    <a:ext uri="{FF2B5EF4-FFF2-40B4-BE49-F238E27FC236}">
                      <a16:creationId xmlns:a16="http://schemas.microsoft.com/office/drawing/2014/main" id="{4FAB9327-3E9C-8C4D-92EA-60439F7AB2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5" name="Group 133">
                <a:extLst>
                  <a:ext uri="{FF2B5EF4-FFF2-40B4-BE49-F238E27FC236}">
                    <a16:creationId xmlns:a16="http://schemas.microsoft.com/office/drawing/2014/main" id="{06095A2D-3531-C04C-9ABF-008A81CBD6F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5003" name="Oval 407">
                  <a:extLst>
                    <a:ext uri="{FF2B5EF4-FFF2-40B4-BE49-F238E27FC236}">
                      <a16:creationId xmlns:a16="http://schemas.microsoft.com/office/drawing/2014/main" id="{5AE28672-0DB5-E842-93CE-0817943467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04" name="Rectangle 410">
                  <a:extLst>
                    <a:ext uri="{FF2B5EF4-FFF2-40B4-BE49-F238E27FC236}">
                      <a16:creationId xmlns:a16="http://schemas.microsoft.com/office/drawing/2014/main" id="{16F0EDDE-42CE-BC42-BA07-DD504472632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05" name="Oval 411">
                  <a:extLst>
                    <a:ext uri="{FF2B5EF4-FFF2-40B4-BE49-F238E27FC236}">
                      <a16:creationId xmlns:a16="http://schemas.microsoft.com/office/drawing/2014/main" id="{B9C10AE7-3D10-6149-B8F5-7ED056A646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06" name="Group 137">
                  <a:extLst>
                    <a:ext uri="{FF2B5EF4-FFF2-40B4-BE49-F238E27FC236}">
                      <a16:creationId xmlns:a16="http://schemas.microsoft.com/office/drawing/2014/main" id="{86331389-9F9E-054E-BEBB-071D768B8E5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09" name="Freeform 138">
                    <a:extLst>
                      <a:ext uri="{FF2B5EF4-FFF2-40B4-BE49-F238E27FC236}">
                        <a16:creationId xmlns:a16="http://schemas.microsoft.com/office/drawing/2014/main" id="{79604046-7F54-9642-81B1-C503872FEE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10" name="Freeform 139">
                    <a:extLst>
                      <a:ext uri="{FF2B5EF4-FFF2-40B4-BE49-F238E27FC236}">
                        <a16:creationId xmlns:a16="http://schemas.microsoft.com/office/drawing/2014/main" id="{08BAE620-EEB5-7145-B2D7-31EFBEE3DC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07" name="Line 140">
                  <a:extLst>
                    <a:ext uri="{FF2B5EF4-FFF2-40B4-BE49-F238E27FC236}">
                      <a16:creationId xmlns:a16="http://schemas.microsoft.com/office/drawing/2014/main" id="{D1198A65-6189-B04F-BAA7-F12E31E2E16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08" name="Line 141">
                  <a:extLst>
                    <a:ext uri="{FF2B5EF4-FFF2-40B4-BE49-F238E27FC236}">
                      <a16:creationId xmlns:a16="http://schemas.microsoft.com/office/drawing/2014/main" id="{B02527D9-BC57-5143-9F49-26DC39F21A9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6" name="Group 133">
                <a:extLst>
                  <a:ext uri="{FF2B5EF4-FFF2-40B4-BE49-F238E27FC236}">
                    <a16:creationId xmlns:a16="http://schemas.microsoft.com/office/drawing/2014/main" id="{6C55D7EB-D7F5-5542-9C7F-AF5F6073610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4995" name="Oval 407">
                  <a:extLst>
                    <a:ext uri="{FF2B5EF4-FFF2-40B4-BE49-F238E27FC236}">
                      <a16:creationId xmlns:a16="http://schemas.microsoft.com/office/drawing/2014/main" id="{241915D5-7EBB-D84A-8F77-F855F76B6E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96" name="Rectangle 410">
                  <a:extLst>
                    <a:ext uri="{FF2B5EF4-FFF2-40B4-BE49-F238E27FC236}">
                      <a16:creationId xmlns:a16="http://schemas.microsoft.com/office/drawing/2014/main" id="{9FC75889-6E7A-1F4E-9A93-145F8D2239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97" name="Oval 411">
                  <a:extLst>
                    <a:ext uri="{FF2B5EF4-FFF2-40B4-BE49-F238E27FC236}">
                      <a16:creationId xmlns:a16="http://schemas.microsoft.com/office/drawing/2014/main" id="{E4521609-1BA4-3741-B795-46D95F27F6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98" name="Group 137">
                  <a:extLst>
                    <a:ext uri="{FF2B5EF4-FFF2-40B4-BE49-F238E27FC236}">
                      <a16:creationId xmlns:a16="http://schemas.microsoft.com/office/drawing/2014/main" id="{AE48471E-3E26-FF41-8B28-D1E377974F6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01" name="Freeform 138">
                    <a:extLst>
                      <a:ext uri="{FF2B5EF4-FFF2-40B4-BE49-F238E27FC236}">
                        <a16:creationId xmlns:a16="http://schemas.microsoft.com/office/drawing/2014/main" id="{3C695F38-7498-4F48-BB72-5B75F6EFA9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02" name="Freeform 139">
                    <a:extLst>
                      <a:ext uri="{FF2B5EF4-FFF2-40B4-BE49-F238E27FC236}">
                        <a16:creationId xmlns:a16="http://schemas.microsoft.com/office/drawing/2014/main" id="{EE5B8B1F-3E22-544F-898C-AD1EDE83F0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99" name="Line 140">
                  <a:extLst>
                    <a:ext uri="{FF2B5EF4-FFF2-40B4-BE49-F238E27FC236}">
                      <a16:creationId xmlns:a16="http://schemas.microsoft.com/office/drawing/2014/main" id="{4C22B6CF-86B8-1948-B9D7-2FDB44AB3DC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00" name="Line 141">
                  <a:extLst>
                    <a:ext uri="{FF2B5EF4-FFF2-40B4-BE49-F238E27FC236}">
                      <a16:creationId xmlns:a16="http://schemas.microsoft.com/office/drawing/2014/main" id="{632BBF92-90ED-044F-80B4-BD610A7B360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7" name="Group 133">
                <a:extLst>
                  <a:ext uri="{FF2B5EF4-FFF2-40B4-BE49-F238E27FC236}">
                    <a16:creationId xmlns:a16="http://schemas.microsoft.com/office/drawing/2014/main" id="{EF126CBB-F7B4-D14A-BF43-4F4C4195870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4987" name="Oval 407">
                  <a:extLst>
                    <a:ext uri="{FF2B5EF4-FFF2-40B4-BE49-F238E27FC236}">
                      <a16:creationId xmlns:a16="http://schemas.microsoft.com/office/drawing/2014/main" id="{2A9931F4-73CE-8F4B-BC0B-3836DCB8C1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8" name="Rectangle 410">
                  <a:extLst>
                    <a:ext uri="{FF2B5EF4-FFF2-40B4-BE49-F238E27FC236}">
                      <a16:creationId xmlns:a16="http://schemas.microsoft.com/office/drawing/2014/main" id="{BEA1C917-5214-9046-AAB0-40E55789E3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9" name="Oval 411">
                  <a:extLst>
                    <a:ext uri="{FF2B5EF4-FFF2-40B4-BE49-F238E27FC236}">
                      <a16:creationId xmlns:a16="http://schemas.microsoft.com/office/drawing/2014/main" id="{EA8D4A13-D266-5440-A1E8-3F2B00BCF9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90" name="Group 137">
                  <a:extLst>
                    <a:ext uri="{FF2B5EF4-FFF2-40B4-BE49-F238E27FC236}">
                      <a16:creationId xmlns:a16="http://schemas.microsoft.com/office/drawing/2014/main" id="{8F3E7527-A26F-F945-BC0C-E15B8A9C631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93" name="Freeform 138">
                    <a:extLst>
                      <a:ext uri="{FF2B5EF4-FFF2-40B4-BE49-F238E27FC236}">
                        <a16:creationId xmlns:a16="http://schemas.microsoft.com/office/drawing/2014/main" id="{AB5886C9-1AD2-C949-92A7-3322AD0A8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94" name="Freeform 139">
                    <a:extLst>
                      <a:ext uri="{FF2B5EF4-FFF2-40B4-BE49-F238E27FC236}">
                        <a16:creationId xmlns:a16="http://schemas.microsoft.com/office/drawing/2014/main" id="{7FDE5228-0F6B-5445-95B6-D3FBEF9084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91" name="Line 140">
                  <a:extLst>
                    <a:ext uri="{FF2B5EF4-FFF2-40B4-BE49-F238E27FC236}">
                      <a16:creationId xmlns:a16="http://schemas.microsoft.com/office/drawing/2014/main" id="{572AD516-3F95-5B43-8610-0834E75BDBE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92" name="Line 141">
                  <a:extLst>
                    <a:ext uri="{FF2B5EF4-FFF2-40B4-BE49-F238E27FC236}">
                      <a16:creationId xmlns:a16="http://schemas.microsoft.com/office/drawing/2014/main" id="{42D93B4F-355D-3F45-AB74-AD15ABC78EC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8" name="Group 133">
                <a:extLst>
                  <a:ext uri="{FF2B5EF4-FFF2-40B4-BE49-F238E27FC236}">
                    <a16:creationId xmlns:a16="http://schemas.microsoft.com/office/drawing/2014/main" id="{C0A90C49-1515-694E-B6D0-2B4A214C9A0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4979" name="Oval 407">
                  <a:extLst>
                    <a:ext uri="{FF2B5EF4-FFF2-40B4-BE49-F238E27FC236}">
                      <a16:creationId xmlns:a16="http://schemas.microsoft.com/office/drawing/2014/main" id="{FC95A3BB-5F7A-C844-83AD-C41C2099EB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0" name="Rectangle 410">
                  <a:extLst>
                    <a:ext uri="{FF2B5EF4-FFF2-40B4-BE49-F238E27FC236}">
                      <a16:creationId xmlns:a16="http://schemas.microsoft.com/office/drawing/2014/main" id="{0D2B55B4-B831-D247-92AF-34AF6D9B68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1" name="Oval 411">
                  <a:extLst>
                    <a:ext uri="{FF2B5EF4-FFF2-40B4-BE49-F238E27FC236}">
                      <a16:creationId xmlns:a16="http://schemas.microsoft.com/office/drawing/2014/main" id="{CE84811F-4135-D649-8EDD-041E3B7DB5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82" name="Group 137">
                  <a:extLst>
                    <a:ext uri="{FF2B5EF4-FFF2-40B4-BE49-F238E27FC236}">
                      <a16:creationId xmlns:a16="http://schemas.microsoft.com/office/drawing/2014/main" id="{89D11E81-5943-9546-8ED6-138B0681FC1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85" name="Freeform 138">
                    <a:extLst>
                      <a:ext uri="{FF2B5EF4-FFF2-40B4-BE49-F238E27FC236}">
                        <a16:creationId xmlns:a16="http://schemas.microsoft.com/office/drawing/2014/main" id="{2C1B98E1-AA86-0B47-8E2A-25888DD058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86" name="Freeform 139">
                    <a:extLst>
                      <a:ext uri="{FF2B5EF4-FFF2-40B4-BE49-F238E27FC236}">
                        <a16:creationId xmlns:a16="http://schemas.microsoft.com/office/drawing/2014/main" id="{7FF101D2-49D9-AE4E-919A-C4C7726A0D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83" name="Line 140">
                  <a:extLst>
                    <a:ext uri="{FF2B5EF4-FFF2-40B4-BE49-F238E27FC236}">
                      <a16:creationId xmlns:a16="http://schemas.microsoft.com/office/drawing/2014/main" id="{5B8F7B16-0C45-7E42-ADCD-5E7517E3D58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84" name="Line 141">
                  <a:extLst>
                    <a:ext uri="{FF2B5EF4-FFF2-40B4-BE49-F238E27FC236}">
                      <a16:creationId xmlns:a16="http://schemas.microsoft.com/office/drawing/2014/main" id="{950F113E-DA34-3441-B7E0-F5D6118B70E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10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14766" name="Group 331">
              <a:extLst>
                <a:ext uri="{FF2B5EF4-FFF2-40B4-BE49-F238E27FC236}">
                  <a16:creationId xmlns:a16="http://schemas.microsoft.com/office/drawing/2014/main" id="{3E8E904B-DA51-7044-960E-160B10CFA6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03401" y="2755897"/>
              <a:ext cx="3467099" cy="1193800"/>
              <a:chOff x="7848600" y="2044700"/>
              <a:chExt cx="3200399" cy="1371600"/>
            </a:xfrm>
          </p:grpSpPr>
          <p:sp>
            <p:nvSpPr>
              <p:cNvPr id="214879" name="Oval 332">
                <a:extLst>
                  <a:ext uri="{FF2B5EF4-FFF2-40B4-BE49-F238E27FC236}">
                    <a16:creationId xmlns:a16="http://schemas.microsoft.com/office/drawing/2014/main" id="{7B41C129-8254-5B46-9535-0412371720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80" name="Group 133">
                <a:extLst>
                  <a:ext uri="{FF2B5EF4-FFF2-40B4-BE49-F238E27FC236}">
                    <a16:creationId xmlns:a16="http://schemas.microsoft.com/office/drawing/2014/main" id="{5C4C585B-878B-A347-97D2-4780686220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4953" name="Oval 407">
                  <a:extLst>
                    <a:ext uri="{FF2B5EF4-FFF2-40B4-BE49-F238E27FC236}">
                      <a16:creationId xmlns:a16="http://schemas.microsoft.com/office/drawing/2014/main" id="{58B34C55-768F-6A42-94A2-D84FC33FCF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54" name="Rectangle 410">
                  <a:extLst>
                    <a:ext uri="{FF2B5EF4-FFF2-40B4-BE49-F238E27FC236}">
                      <a16:creationId xmlns:a16="http://schemas.microsoft.com/office/drawing/2014/main" id="{480C9BC8-38D2-8F42-8886-7D647CC9A4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55" name="Oval 411">
                  <a:extLst>
                    <a:ext uri="{FF2B5EF4-FFF2-40B4-BE49-F238E27FC236}">
                      <a16:creationId xmlns:a16="http://schemas.microsoft.com/office/drawing/2014/main" id="{844B2587-797A-9E48-A6F8-4E644103DF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56" name="Group 137">
                  <a:extLst>
                    <a:ext uri="{FF2B5EF4-FFF2-40B4-BE49-F238E27FC236}">
                      <a16:creationId xmlns:a16="http://schemas.microsoft.com/office/drawing/2014/main" id="{ED83D893-B244-F841-8F21-FF14CB98F70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59" name="Freeform 138">
                    <a:extLst>
                      <a:ext uri="{FF2B5EF4-FFF2-40B4-BE49-F238E27FC236}">
                        <a16:creationId xmlns:a16="http://schemas.microsoft.com/office/drawing/2014/main" id="{26C54EC9-D50C-784C-B384-FC13867100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60" name="Freeform 139">
                    <a:extLst>
                      <a:ext uri="{FF2B5EF4-FFF2-40B4-BE49-F238E27FC236}">
                        <a16:creationId xmlns:a16="http://schemas.microsoft.com/office/drawing/2014/main" id="{0840D0DE-29A5-7446-9AC0-59A6A541B1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57" name="Line 140">
                  <a:extLst>
                    <a:ext uri="{FF2B5EF4-FFF2-40B4-BE49-F238E27FC236}">
                      <a16:creationId xmlns:a16="http://schemas.microsoft.com/office/drawing/2014/main" id="{6A20D372-A6F8-644C-BBA0-F173BFF5E5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58" name="Line 141">
                  <a:extLst>
                    <a:ext uri="{FF2B5EF4-FFF2-40B4-BE49-F238E27FC236}">
                      <a16:creationId xmlns:a16="http://schemas.microsoft.com/office/drawing/2014/main" id="{59432A0A-6FC3-1347-856E-4376EB532AE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214881" name="Straight Connector 334">
                <a:extLst>
                  <a:ext uri="{FF2B5EF4-FFF2-40B4-BE49-F238E27FC236}">
                    <a16:creationId xmlns:a16="http://schemas.microsoft.com/office/drawing/2014/main" id="{56EDE1ED-43C5-1E45-89CD-72D29F7754C7}"/>
                  </a:ext>
                </a:extLst>
              </p:cNvPr>
              <p:cNvCxnSpPr>
                <a:cxnSpLocks noChangeShapeType="1"/>
                <a:stCxn id="214958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2" name="Straight Connector 335">
                <a:extLst>
                  <a:ext uri="{FF2B5EF4-FFF2-40B4-BE49-F238E27FC236}">
                    <a16:creationId xmlns:a16="http://schemas.microsoft.com/office/drawing/2014/main" id="{CA59E409-A641-F649-9C39-137F2E0EFFD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3" name="Straight Connector 336">
                <a:extLst>
                  <a:ext uri="{FF2B5EF4-FFF2-40B4-BE49-F238E27FC236}">
                    <a16:creationId xmlns:a16="http://schemas.microsoft.com/office/drawing/2014/main" id="{63310C3D-F459-4A48-85B0-6DBAF4B9563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4" name="Straight Connector 337">
                <a:extLst>
                  <a:ext uri="{FF2B5EF4-FFF2-40B4-BE49-F238E27FC236}">
                    <a16:creationId xmlns:a16="http://schemas.microsoft.com/office/drawing/2014/main" id="{393C256D-17DE-C14C-A053-2B5037F6BA8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5" name="Straight Connector 338">
                <a:extLst>
                  <a:ext uri="{FF2B5EF4-FFF2-40B4-BE49-F238E27FC236}">
                    <a16:creationId xmlns:a16="http://schemas.microsoft.com/office/drawing/2014/main" id="{3132CDA4-F605-0C43-AC9F-31CAAD39BC7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6" name="Straight Connector 339">
                <a:extLst>
                  <a:ext uri="{FF2B5EF4-FFF2-40B4-BE49-F238E27FC236}">
                    <a16:creationId xmlns:a16="http://schemas.microsoft.com/office/drawing/2014/main" id="{849F43A0-4F73-8B48-9DF3-63B5685C212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7" name="Straight Connector 340">
                <a:extLst>
                  <a:ext uri="{FF2B5EF4-FFF2-40B4-BE49-F238E27FC236}">
                    <a16:creationId xmlns:a16="http://schemas.microsoft.com/office/drawing/2014/main" id="{77D98566-3CAC-2E4C-B7C1-83CC87885AB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8" name="Straight Connector 341">
                <a:extLst>
                  <a:ext uri="{FF2B5EF4-FFF2-40B4-BE49-F238E27FC236}">
                    <a16:creationId xmlns:a16="http://schemas.microsoft.com/office/drawing/2014/main" id="{00F6379E-F876-B745-9449-8989467673D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9" name="Straight Connector 342">
                <a:extLst>
                  <a:ext uri="{FF2B5EF4-FFF2-40B4-BE49-F238E27FC236}">
                    <a16:creationId xmlns:a16="http://schemas.microsoft.com/office/drawing/2014/main" id="{7A9EA18B-18C7-B04D-97E8-40EF34756088}"/>
                  </a:ext>
                </a:extLst>
              </p:cNvPr>
              <p:cNvCxnSpPr>
                <a:cxnSpLocks noChangeShapeType="1"/>
                <a:endCxn id="214953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4890" name="Group 133">
                <a:extLst>
                  <a:ext uri="{FF2B5EF4-FFF2-40B4-BE49-F238E27FC236}">
                    <a16:creationId xmlns:a16="http://schemas.microsoft.com/office/drawing/2014/main" id="{B454283F-7059-3F41-B00C-7084EF12B06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4945" name="Oval 407">
                  <a:extLst>
                    <a:ext uri="{FF2B5EF4-FFF2-40B4-BE49-F238E27FC236}">
                      <a16:creationId xmlns:a16="http://schemas.microsoft.com/office/drawing/2014/main" id="{16179EE7-A6C4-DE49-8F45-6A1C75C89A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46" name="Rectangle 410">
                  <a:extLst>
                    <a:ext uri="{FF2B5EF4-FFF2-40B4-BE49-F238E27FC236}">
                      <a16:creationId xmlns:a16="http://schemas.microsoft.com/office/drawing/2014/main" id="{E61F161A-2069-174F-BB9D-0BFCB09BCB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47" name="Oval 411">
                  <a:extLst>
                    <a:ext uri="{FF2B5EF4-FFF2-40B4-BE49-F238E27FC236}">
                      <a16:creationId xmlns:a16="http://schemas.microsoft.com/office/drawing/2014/main" id="{DCE0EDDA-59B8-3C4B-80EE-F321CF26CB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48" name="Group 137">
                  <a:extLst>
                    <a:ext uri="{FF2B5EF4-FFF2-40B4-BE49-F238E27FC236}">
                      <a16:creationId xmlns:a16="http://schemas.microsoft.com/office/drawing/2014/main" id="{468E7651-7FB2-3840-B545-B3AA77879B3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51" name="Freeform 138">
                    <a:extLst>
                      <a:ext uri="{FF2B5EF4-FFF2-40B4-BE49-F238E27FC236}">
                        <a16:creationId xmlns:a16="http://schemas.microsoft.com/office/drawing/2014/main" id="{BFC5CDDB-0DEB-AB47-85E6-725EE95A86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52" name="Freeform 139">
                    <a:extLst>
                      <a:ext uri="{FF2B5EF4-FFF2-40B4-BE49-F238E27FC236}">
                        <a16:creationId xmlns:a16="http://schemas.microsoft.com/office/drawing/2014/main" id="{29752483-9F93-E648-B3D9-E035DB7422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49" name="Line 140">
                  <a:extLst>
                    <a:ext uri="{FF2B5EF4-FFF2-40B4-BE49-F238E27FC236}">
                      <a16:creationId xmlns:a16="http://schemas.microsoft.com/office/drawing/2014/main" id="{933BF7D9-7B89-5642-8E51-F9D93C5E9F2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50" name="Line 141">
                  <a:extLst>
                    <a:ext uri="{FF2B5EF4-FFF2-40B4-BE49-F238E27FC236}">
                      <a16:creationId xmlns:a16="http://schemas.microsoft.com/office/drawing/2014/main" id="{694A4DD2-7DC2-4343-B911-D825B511417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1" name="Group 133">
                <a:extLst>
                  <a:ext uri="{FF2B5EF4-FFF2-40B4-BE49-F238E27FC236}">
                    <a16:creationId xmlns:a16="http://schemas.microsoft.com/office/drawing/2014/main" id="{5B523D0D-0ACA-4A46-8EF3-8544022CCBA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4937" name="Oval 407">
                  <a:extLst>
                    <a:ext uri="{FF2B5EF4-FFF2-40B4-BE49-F238E27FC236}">
                      <a16:creationId xmlns:a16="http://schemas.microsoft.com/office/drawing/2014/main" id="{44557442-F861-8945-A5D3-08F36191B3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8" name="Rectangle 410">
                  <a:extLst>
                    <a:ext uri="{FF2B5EF4-FFF2-40B4-BE49-F238E27FC236}">
                      <a16:creationId xmlns:a16="http://schemas.microsoft.com/office/drawing/2014/main" id="{9A0AD3C5-303C-2648-AD08-58F240F5A1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9" name="Oval 411">
                  <a:extLst>
                    <a:ext uri="{FF2B5EF4-FFF2-40B4-BE49-F238E27FC236}">
                      <a16:creationId xmlns:a16="http://schemas.microsoft.com/office/drawing/2014/main" id="{99527295-6A93-8D42-9C1A-859F6E2E7A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40" name="Group 137">
                  <a:extLst>
                    <a:ext uri="{FF2B5EF4-FFF2-40B4-BE49-F238E27FC236}">
                      <a16:creationId xmlns:a16="http://schemas.microsoft.com/office/drawing/2014/main" id="{6889C04E-BDD0-8C44-9C33-7E8A92B937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43" name="Freeform 138">
                    <a:extLst>
                      <a:ext uri="{FF2B5EF4-FFF2-40B4-BE49-F238E27FC236}">
                        <a16:creationId xmlns:a16="http://schemas.microsoft.com/office/drawing/2014/main" id="{E79963E5-9A66-D94F-930D-FDDF7E16E6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44" name="Freeform 139">
                    <a:extLst>
                      <a:ext uri="{FF2B5EF4-FFF2-40B4-BE49-F238E27FC236}">
                        <a16:creationId xmlns:a16="http://schemas.microsoft.com/office/drawing/2014/main" id="{DFB74656-045C-3544-9C5D-D12C98D8A2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41" name="Line 140">
                  <a:extLst>
                    <a:ext uri="{FF2B5EF4-FFF2-40B4-BE49-F238E27FC236}">
                      <a16:creationId xmlns:a16="http://schemas.microsoft.com/office/drawing/2014/main" id="{67A22E4C-B602-9341-ADFC-030272A7E8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42" name="Line 141">
                  <a:extLst>
                    <a:ext uri="{FF2B5EF4-FFF2-40B4-BE49-F238E27FC236}">
                      <a16:creationId xmlns:a16="http://schemas.microsoft.com/office/drawing/2014/main" id="{D9CD150D-736B-FB42-968B-A41569ED125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2" name="Group 133">
                <a:extLst>
                  <a:ext uri="{FF2B5EF4-FFF2-40B4-BE49-F238E27FC236}">
                    <a16:creationId xmlns:a16="http://schemas.microsoft.com/office/drawing/2014/main" id="{4F96269A-D5DB-3D45-B24A-F224FD217C4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4929" name="Oval 407">
                  <a:extLst>
                    <a:ext uri="{FF2B5EF4-FFF2-40B4-BE49-F238E27FC236}">
                      <a16:creationId xmlns:a16="http://schemas.microsoft.com/office/drawing/2014/main" id="{5D3A6D56-2D1A-2B4E-A1BC-3EF8621573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0" name="Rectangle 410">
                  <a:extLst>
                    <a:ext uri="{FF2B5EF4-FFF2-40B4-BE49-F238E27FC236}">
                      <a16:creationId xmlns:a16="http://schemas.microsoft.com/office/drawing/2014/main" id="{31024D13-23DC-7F42-ADE4-1890A3778C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1" name="Oval 411">
                  <a:extLst>
                    <a:ext uri="{FF2B5EF4-FFF2-40B4-BE49-F238E27FC236}">
                      <a16:creationId xmlns:a16="http://schemas.microsoft.com/office/drawing/2014/main" id="{A9311524-7A9D-C141-A991-A44D0DE753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32" name="Group 137">
                  <a:extLst>
                    <a:ext uri="{FF2B5EF4-FFF2-40B4-BE49-F238E27FC236}">
                      <a16:creationId xmlns:a16="http://schemas.microsoft.com/office/drawing/2014/main" id="{F2F23E7A-FCCF-5C40-8EB5-5DD99D73D92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35" name="Freeform 138">
                    <a:extLst>
                      <a:ext uri="{FF2B5EF4-FFF2-40B4-BE49-F238E27FC236}">
                        <a16:creationId xmlns:a16="http://schemas.microsoft.com/office/drawing/2014/main" id="{C5D4ABE1-25EF-CF4D-904D-B5893BE888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36" name="Freeform 139">
                    <a:extLst>
                      <a:ext uri="{FF2B5EF4-FFF2-40B4-BE49-F238E27FC236}">
                        <a16:creationId xmlns:a16="http://schemas.microsoft.com/office/drawing/2014/main" id="{49B407FC-0950-884C-A170-A7225700F7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33" name="Line 140">
                  <a:extLst>
                    <a:ext uri="{FF2B5EF4-FFF2-40B4-BE49-F238E27FC236}">
                      <a16:creationId xmlns:a16="http://schemas.microsoft.com/office/drawing/2014/main" id="{A0C6D21E-73D0-A94E-A224-4BE792181F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34" name="Line 141">
                  <a:extLst>
                    <a:ext uri="{FF2B5EF4-FFF2-40B4-BE49-F238E27FC236}">
                      <a16:creationId xmlns:a16="http://schemas.microsoft.com/office/drawing/2014/main" id="{A1F68DDD-30D5-D241-B9B6-B744C63FEAC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3" name="Group 133">
                <a:extLst>
                  <a:ext uri="{FF2B5EF4-FFF2-40B4-BE49-F238E27FC236}">
                    <a16:creationId xmlns:a16="http://schemas.microsoft.com/office/drawing/2014/main" id="{1AE72059-AB4A-B541-BDDD-73C1C1550D3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4921" name="Oval 407">
                  <a:extLst>
                    <a:ext uri="{FF2B5EF4-FFF2-40B4-BE49-F238E27FC236}">
                      <a16:creationId xmlns:a16="http://schemas.microsoft.com/office/drawing/2014/main" id="{4C50720D-270B-F340-8B2B-48739D19D5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22" name="Rectangle 410">
                  <a:extLst>
                    <a:ext uri="{FF2B5EF4-FFF2-40B4-BE49-F238E27FC236}">
                      <a16:creationId xmlns:a16="http://schemas.microsoft.com/office/drawing/2014/main" id="{58A8C69F-98DD-404B-9D35-556E2F5657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23" name="Oval 411">
                  <a:extLst>
                    <a:ext uri="{FF2B5EF4-FFF2-40B4-BE49-F238E27FC236}">
                      <a16:creationId xmlns:a16="http://schemas.microsoft.com/office/drawing/2014/main" id="{372203EF-D65E-5D45-968A-7155BC4742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24" name="Group 137">
                  <a:extLst>
                    <a:ext uri="{FF2B5EF4-FFF2-40B4-BE49-F238E27FC236}">
                      <a16:creationId xmlns:a16="http://schemas.microsoft.com/office/drawing/2014/main" id="{AF0CCC13-E9D4-E54A-832E-4A2BB91F60F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27" name="Freeform 138">
                    <a:extLst>
                      <a:ext uri="{FF2B5EF4-FFF2-40B4-BE49-F238E27FC236}">
                        <a16:creationId xmlns:a16="http://schemas.microsoft.com/office/drawing/2014/main" id="{833E5D39-5679-104A-BD9D-6455F8C458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28" name="Freeform 139">
                    <a:extLst>
                      <a:ext uri="{FF2B5EF4-FFF2-40B4-BE49-F238E27FC236}">
                        <a16:creationId xmlns:a16="http://schemas.microsoft.com/office/drawing/2014/main" id="{618EB30C-F20B-1A4E-849A-FE381BD626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25" name="Line 140">
                  <a:extLst>
                    <a:ext uri="{FF2B5EF4-FFF2-40B4-BE49-F238E27FC236}">
                      <a16:creationId xmlns:a16="http://schemas.microsoft.com/office/drawing/2014/main" id="{8ABAD61E-9813-424D-B765-B1FB5424F6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0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26" name="Line 141">
                  <a:extLst>
                    <a:ext uri="{FF2B5EF4-FFF2-40B4-BE49-F238E27FC236}">
                      <a16:creationId xmlns:a16="http://schemas.microsoft.com/office/drawing/2014/main" id="{BFAF4925-1E9B-0746-9F81-A1834EF4075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4" name="Group 133">
                <a:extLst>
                  <a:ext uri="{FF2B5EF4-FFF2-40B4-BE49-F238E27FC236}">
                    <a16:creationId xmlns:a16="http://schemas.microsoft.com/office/drawing/2014/main" id="{ABCC5960-7132-DF49-9180-0AB4299873E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4913" name="Oval 407">
                  <a:extLst>
                    <a:ext uri="{FF2B5EF4-FFF2-40B4-BE49-F238E27FC236}">
                      <a16:creationId xmlns:a16="http://schemas.microsoft.com/office/drawing/2014/main" id="{9993D20D-577A-0141-BE96-9471B7BFF1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14" name="Rectangle 410">
                  <a:extLst>
                    <a:ext uri="{FF2B5EF4-FFF2-40B4-BE49-F238E27FC236}">
                      <a16:creationId xmlns:a16="http://schemas.microsoft.com/office/drawing/2014/main" id="{EADBEAC3-28C9-F142-A6D8-C4EDB2FB46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15" name="Oval 411">
                  <a:extLst>
                    <a:ext uri="{FF2B5EF4-FFF2-40B4-BE49-F238E27FC236}">
                      <a16:creationId xmlns:a16="http://schemas.microsoft.com/office/drawing/2014/main" id="{4641AFB4-C6F6-9C43-BD33-D22201200D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16" name="Group 137">
                  <a:extLst>
                    <a:ext uri="{FF2B5EF4-FFF2-40B4-BE49-F238E27FC236}">
                      <a16:creationId xmlns:a16="http://schemas.microsoft.com/office/drawing/2014/main" id="{6B647DC5-0E12-644C-BAA9-18EF7CA535C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19" name="Freeform 138">
                    <a:extLst>
                      <a:ext uri="{FF2B5EF4-FFF2-40B4-BE49-F238E27FC236}">
                        <a16:creationId xmlns:a16="http://schemas.microsoft.com/office/drawing/2014/main" id="{D8B587DE-3B5E-7A4F-91B5-704E1E598C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20" name="Freeform 139">
                    <a:extLst>
                      <a:ext uri="{FF2B5EF4-FFF2-40B4-BE49-F238E27FC236}">
                        <a16:creationId xmlns:a16="http://schemas.microsoft.com/office/drawing/2014/main" id="{C2E3C77E-2B36-9F4E-BE45-109CAAA275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17" name="Line 140">
                  <a:extLst>
                    <a:ext uri="{FF2B5EF4-FFF2-40B4-BE49-F238E27FC236}">
                      <a16:creationId xmlns:a16="http://schemas.microsoft.com/office/drawing/2014/main" id="{93D7BA37-45DF-BB4A-BEF2-45CFF2B17BB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18" name="Line 141">
                  <a:extLst>
                    <a:ext uri="{FF2B5EF4-FFF2-40B4-BE49-F238E27FC236}">
                      <a16:creationId xmlns:a16="http://schemas.microsoft.com/office/drawing/2014/main" id="{276DBD9C-C8DF-D440-8AF7-458B90A451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5" name="Group 133">
                <a:extLst>
                  <a:ext uri="{FF2B5EF4-FFF2-40B4-BE49-F238E27FC236}">
                    <a16:creationId xmlns:a16="http://schemas.microsoft.com/office/drawing/2014/main" id="{CE542F4F-9011-E543-8727-6932E1CEB5E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4905" name="Oval 407">
                  <a:extLst>
                    <a:ext uri="{FF2B5EF4-FFF2-40B4-BE49-F238E27FC236}">
                      <a16:creationId xmlns:a16="http://schemas.microsoft.com/office/drawing/2014/main" id="{1A2666CC-F736-5244-8DC9-86F570B53C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06" name="Rectangle 410">
                  <a:extLst>
                    <a:ext uri="{FF2B5EF4-FFF2-40B4-BE49-F238E27FC236}">
                      <a16:creationId xmlns:a16="http://schemas.microsoft.com/office/drawing/2014/main" id="{88E24D47-1664-6C48-8189-C40093F41F2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07" name="Oval 411">
                  <a:extLst>
                    <a:ext uri="{FF2B5EF4-FFF2-40B4-BE49-F238E27FC236}">
                      <a16:creationId xmlns:a16="http://schemas.microsoft.com/office/drawing/2014/main" id="{CC46FAD9-385C-5943-B79B-D213202771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08" name="Group 137">
                  <a:extLst>
                    <a:ext uri="{FF2B5EF4-FFF2-40B4-BE49-F238E27FC236}">
                      <a16:creationId xmlns:a16="http://schemas.microsoft.com/office/drawing/2014/main" id="{AEC68BB1-ACFE-0746-B1AE-6A425D1A485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11" name="Freeform 138">
                    <a:extLst>
                      <a:ext uri="{FF2B5EF4-FFF2-40B4-BE49-F238E27FC236}">
                        <a16:creationId xmlns:a16="http://schemas.microsoft.com/office/drawing/2014/main" id="{A2C7F673-77CF-5047-ABF7-B7DDA35665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12" name="Freeform 139">
                    <a:extLst>
                      <a:ext uri="{FF2B5EF4-FFF2-40B4-BE49-F238E27FC236}">
                        <a16:creationId xmlns:a16="http://schemas.microsoft.com/office/drawing/2014/main" id="{31E3A3EC-9614-B348-A267-9FDAE7D122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09" name="Line 140">
                  <a:extLst>
                    <a:ext uri="{FF2B5EF4-FFF2-40B4-BE49-F238E27FC236}">
                      <a16:creationId xmlns:a16="http://schemas.microsoft.com/office/drawing/2014/main" id="{B0B53522-07E2-5349-BFCF-2EA8A9EE216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10" name="Line 141">
                  <a:extLst>
                    <a:ext uri="{FF2B5EF4-FFF2-40B4-BE49-F238E27FC236}">
                      <a16:creationId xmlns:a16="http://schemas.microsoft.com/office/drawing/2014/main" id="{FBF21EA8-5E65-D349-A56A-6231EDE4840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6" name="Group 133">
                <a:extLst>
                  <a:ext uri="{FF2B5EF4-FFF2-40B4-BE49-F238E27FC236}">
                    <a16:creationId xmlns:a16="http://schemas.microsoft.com/office/drawing/2014/main" id="{EB8E41AD-5E44-3241-808C-04AC9AE2DF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4897" name="Oval 407">
                  <a:extLst>
                    <a:ext uri="{FF2B5EF4-FFF2-40B4-BE49-F238E27FC236}">
                      <a16:creationId xmlns:a16="http://schemas.microsoft.com/office/drawing/2014/main" id="{C7F4824E-BB39-AD43-AB0F-C40D6CC075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898" name="Rectangle 410">
                  <a:extLst>
                    <a:ext uri="{FF2B5EF4-FFF2-40B4-BE49-F238E27FC236}">
                      <a16:creationId xmlns:a16="http://schemas.microsoft.com/office/drawing/2014/main" id="{6C5F7E37-F755-074B-8D59-453ADD5005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899" name="Oval 411">
                  <a:extLst>
                    <a:ext uri="{FF2B5EF4-FFF2-40B4-BE49-F238E27FC236}">
                      <a16:creationId xmlns:a16="http://schemas.microsoft.com/office/drawing/2014/main" id="{F8C74AD3-8900-E740-AE48-09AFDAB435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00" name="Group 137">
                  <a:extLst>
                    <a:ext uri="{FF2B5EF4-FFF2-40B4-BE49-F238E27FC236}">
                      <a16:creationId xmlns:a16="http://schemas.microsoft.com/office/drawing/2014/main" id="{4E03FFE4-5C17-C340-B527-2B5B153FF58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03" name="Freeform 138">
                    <a:extLst>
                      <a:ext uri="{FF2B5EF4-FFF2-40B4-BE49-F238E27FC236}">
                        <a16:creationId xmlns:a16="http://schemas.microsoft.com/office/drawing/2014/main" id="{34629F9A-5146-9D48-82EB-AAC63F240F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04" name="Freeform 139">
                    <a:extLst>
                      <a:ext uri="{FF2B5EF4-FFF2-40B4-BE49-F238E27FC236}">
                        <a16:creationId xmlns:a16="http://schemas.microsoft.com/office/drawing/2014/main" id="{F51B690B-3F17-5941-818D-3B154218EA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01" name="Line 140">
                  <a:extLst>
                    <a:ext uri="{FF2B5EF4-FFF2-40B4-BE49-F238E27FC236}">
                      <a16:creationId xmlns:a16="http://schemas.microsoft.com/office/drawing/2014/main" id="{D4337057-3263-D744-B941-D8535F87B99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79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02" name="Line 141">
                  <a:extLst>
                    <a:ext uri="{FF2B5EF4-FFF2-40B4-BE49-F238E27FC236}">
                      <a16:creationId xmlns:a16="http://schemas.microsoft.com/office/drawing/2014/main" id="{296FA59B-D43D-DA45-A03B-5CA3A76581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14767" name="Oval 417">
              <a:extLst>
                <a:ext uri="{FF2B5EF4-FFF2-40B4-BE49-F238E27FC236}">
                  <a16:creationId xmlns:a16="http://schemas.microsoft.com/office/drawing/2014/main" id="{3BAD759A-5BDE-5545-9FC1-E067E689EE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8600" y="4165596"/>
              <a:ext cx="3086099" cy="116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4768" name="Group 133">
              <a:extLst>
                <a:ext uri="{FF2B5EF4-FFF2-40B4-BE49-F238E27FC236}">
                  <a16:creationId xmlns:a16="http://schemas.microsoft.com/office/drawing/2014/main" id="{52A4CA0D-886A-484E-A0D1-29D40EBCE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52273" y="4264500"/>
              <a:ext cx="513732" cy="157430"/>
              <a:chOff x="2356" y="1300"/>
              <a:chExt cx="555" cy="194"/>
            </a:xfrm>
          </p:grpSpPr>
          <p:sp>
            <p:nvSpPr>
              <p:cNvPr id="214871" name="Oval 492">
                <a:extLst>
                  <a:ext uri="{FF2B5EF4-FFF2-40B4-BE49-F238E27FC236}">
                    <a16:creationId xmlns:a16="http://schemas.microsoft.com/office/drawing/2014/main" id="{B0BCE71C-E8E3-224B-A302-18CB9EF876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72" name="Rectangle 410">
                <a:extLst>
                  <a:ext uri="{FF2B5EF4-FFF2-40B4-BE49-F238E27FC236}">
                    <a16:creationId xmlns:a16="http://schemas.microsoft.com/office/drawing/2014/main" id="{7826F0C2-ABE4-604D-826E-4CA039F8C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73" name="Oval 411">
                <a:extLst>
                  <a:ext uri="{FF2B5EF4-FFF2-40B4-BE49-F238E27FC236}">
                    <a16:creationId xmlns:a16="http://schemas.microsoft.com/office/drawing/2014/main" id="{99883D22-C913-7847-A84B-16BB482A40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74" name="Group 137">
                <a:extLst>
                  <a:ext uri="{FF2B5EF4-FFF2-40B4-BE49-F238E27FC236}">
                    <a16:creationId xmlns:a16="http://schemas.microsoft.com/office/drawing/2014/main" id="{E1233C47-3BC8-DC40-B856-2F3569E06F1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77" name="Freeform 138">
                  <a:extLst>
                    <a:ext uri="{FF2B5EF4-FFF2-40B4-BE49-F238E27FC236}">
                      <a16:creationId xmlns:a16="http://schemas.microsoft.com/office/drawing/2014/main" id="{CF1B1763-A84A-B84C-9D68-4357477FD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78" name="Freeform 139">
                  <a:extLst>
                    <a:ext uri="{FF2B5EF4-FFF2-40B4-BE49-F238E27FC236}">
                      <a16:creationId xmlns:a16="http://schemas.microsoft.com/office/drawing/2014/main" id="{B0EC3937-4C4D-D441-8864-91E86FA251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75" name="Line 140">
                <a:extLst>
                  <a:ext uri="{FF2B5EF4-FFF2-40B4-BE49-F238E27FC236}">
                    <a16:creationId xmlns:a16="http://schemas.microsoft.com/office/drawing/2014/main" id="{7750BF78-38D2-DE44-B1E2-80A17B1E8E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76" name="Line 141">
                <a:extLst>
                  <a:ext uri="{FF2B5EF4-FFF2-40B4-BE49-F238E27FC236}">
                    <a16:creationId xmlns:a16="http://schemas.microsoft.com/office/drawing/2014/main" id="{DB5E2913-28CB-5649-807C-384C9CDC26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214769" name="Straight Connector 419">
              <a:extLst>
                <a:ext uri="{FF2B5EF4-FFF2-40B4-BE49-F238E27FC236}">
                  <a16:creationId xmlns:a16="http://schemas.microsoft.com/office/drawing/2014/main" id="{7A0AF1D9-D5AD-A94E-8A63-B763BF81BC72}"/>
                </a:ext>
              </a:extLst>
            </p:cNvPr>
            <p:cNvCxnSpPr>
              <a:cxnSpLocks noChangeShapeType="1"/>
              <a:stCxn id="214876" idx="0"/>
            </p:cNvCxnSpPr>
            <p:nvPr/>
          </p:nvCxnSpPr>
          <p:spPr bwMode="auto">
            <a:xfrm>
              <a:off x="2662301" y="4315623"/>
              <a:ext cx="940541" cy="11630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0" name="Straight Connector 420">
              <a:extLst>
                <a:ext uri="{FF2B5EF4-FFF2-40B4-BE49-F238E27FC236}">
                  <a16:creationId xmlns:a16="http://schemas.microsoft.com/office/drawing/2014/main" id="{B51F1F90-5831-724C-9EDC-6D839F30EEC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12420" y="4624308"/>
              <a:ext cx="116433" cy="710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1" name="Straight Connector 421">
              <a:extLst>
                <a:ext uri="{FF2B5EF4-FFF2-40B4-BE49-F238E27FC236}">
                  <a16:creationId xmlns:a16="http://schemas.microsoft.com/office/drawing/2014/main" id="{F02E00D3-03F7-3241-8926-EE992527EA6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20421" y="4797919"/>
              <a:ext cx="234667" cy="388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2" name="Straight Connector 422">
              <a:extLst>
                <a:ext uri="{FF2B5EF4-FFF2-40B4-BE49-F238E27FC236}">
                  <a16:creationId xmlns:a16="http://schemas.microsoft.com/office/drawing/2014/main" id="{58D8E48A-BD79-8740-8710-2C1F1308DF6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636021" y="4648548"/>
              <a:ext cx="185893" cy="9334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3" name="Straight Connector 423">
              <a:extLst>
                <a:ext uri="{FF2B5EF4-FFF2-40B4-BE49-F238E27FC236}">
                  <a16:creationId xmlns:a16="http://schemas.microsoft.com/office/drawing/2014/main" id="{5B13BFDD-C5EF-AF4C-AEAB-E43E9F7E100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348386" y="4902256"/>
              <a:ext cx="185893" cy="9334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4" name="Straight Connector 424">
              <a:extLst>
                <a:ext uri="{FF2B5EF4-FFF2-40B4-BE49-F238E27FC236}">
                  <a16:creationId xmlns:a16="http://schemas.microsoft.com/office/drawing/2014/main" id="{0AE4B68E-6699-F245-B240-F4F9E3FBC0D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127556" y="4839857"/>
              <a:ext cx="243934" cy="21547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5" name="Straight Connector 425">
              <a:extLst>
                <a:ext uri="{FF2B5EF4-FFF2-40B4-BE49-F238E27FC236}">
                  <a16:creationId xmlns:a16="http://schemas.microsoft.com/office/drawing/2014/main" id="{41157C2E-2B04-1C49-B90C-160EEC4FE6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3601475" y="4827798"/>
              <a:ext cx="342282" cy="105961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6" name="Straight Connector 426">
              <a:extLst>
                <a:ext uri="{FF2B5EF4-FFF2-40B4-BE49-F238E27FC236}">
                  <a16:creationId xmlns:a16="http://schemas.microsoft.com/office/drawing/2014/main" id="{934D45D4-B1CF-784C-B94A-16BE7E20315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587811" y="4532353"/>
              <a:ext cx="273243" cy="16667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7" name="Straight Connector 427">
              <a:extLst>
                <a:ext uri="{FF2B5EF4-FFF2-40B4-BE49-F238E27FC236}">
                  <a16:creationId xmlns:a16="http://schemas.microsoft.com/office/drawing/2014/main" id="{06E30078-B071-9349-AB58-0B35335E7F04}"/>
                </a:ext>
              </a:extLst>
            </p:cNvPr>
            <p:cNvCxnSpPr>
              <a:cxnSpLocks noChangeShapeType="1"/>
              <a:endCxn id="214871" idx="4"/>
            </p:cNvCxnSpPr>
            <p:nvPr/>
          </p:nvCxnSpPr>
          <p:spPr bwMode="auto">
            <a:xfrm flipH="1" flipV="1">
              <a:off x="2408213" y="4421930"/>
              <a:ext cx="396306" cy="742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4778" name="Group 133">
              <a:extLst>
                <a:ext uri="{FF2B5EF4-FFF2-40B4-BE49-F238E27FC236}">
                  <a16:creationId xmlns:a16="http://schemas.microsoft.com/office/drawing/2014/main" id="{EAA5A0A7-E86D-1C43-A64D-EC874E3D57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4256" y="4681756"/>
              <a:ext cx="513732" cy="157430"/>
              <a:chOff x="2356" y="1300"/>
              <a:chExt cx="555" cy="194"/>
            </a:xfrm>
          </p:grpSpPr>
          <p:sp>
            <p:nvSpPr>
              <p:cNvPr id="214863" name="Oval 407">
                <a:extLst>
                  <a:ext uri="{FF2B5EF4-FFF2-40B4-BE49-F238E27FC236}">
                    <a16:creationId xmlns:a16="http://schemas.microsoft.com/office/drawing/2014/main" id="{D93EE23C-1EFB-0544-A207-A8F3361961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64" name="Rectangle 410">
                <a:extLst>
                  <a:ext uri="{FF2B5EF4-FFF2-40B4-BE49-F238E27FC236}">
                    <a16:creationId xmlns:a16="http://schemas.microsoft.com/office/drawing/2014/main" id="{B4DCD123-DB37-2642-8237-860AAF5AA4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65" name="Oval 411">
                <a:extLst>
                  <a:ext uri="{FF2B5EF4-FFF2-40B4-BE49-F238E27FC236}">
                    <a16:creationId xmlns:a16="http://schemas.microsoft.com/office/drawing/2014/main" id="{E8A6E07F-C85A-5E43-9F52-691CD00041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66" name="Group 137">
                <a:extLst>
                  <a:ext uri="{FF2B5EF4-FFF2-40B4-BE49-F238E27FC236}">
                    <a16:creationId xmlns:a16="http://schemas.microsoft.com/office/drawing/2014/main" id="{E4B6828B-A1AB-FF46-92A4-327E181B1B7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69" name="Freeform 138">
                  <a:extLst>
                    <a:ext uri="{FF2B5EF4-FFF2-40B4-BE49-F238E27FC236}">
                      <a16:creationId xmlns:a16="http://schemas.microsoft.com/office/drawing/2014/main" id="{273FFF12-34FA-2848-AB58-65BA1BF5B5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70" name="Freeform 139">
                  <a:extLst>
                    <a:ext uri="{FF2B5EF4-FFF2-40B4-BE49-F238E27FC236}">
                      <a16:creationId xmlns:a16="http://schemas.microsoft.com/office/drawing/2014/main" id="{ED11D114-BEF7-9841-B6C1-7256FAD6EA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67" name="Line 140">
                <a:extLst>
                  <a:ext uri="{FF2B5EF4-FFF2-40B4-BE49-F238E27FC236}">
                    <a16:creationId xmlns:a16="http://schemas.microsoft.com/office/drawing/2014/main" id="{7E3C3D61-BB03-694B-809B-C2395F9E29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68" name="Line 141">
                <a:extLst>
                  <a:ext uri="{FF2B5EF4-FFF2-40B4-BE49-F238E27FC236}">
                    <a16:creationId xmlns:a16="http://schemas.microsoft.com/office/drawing/2014/main" id="{BDCD8423-B1D7-264F-A789-EE3FD53C0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79" name="Group 133">
              <a:extLst>
                <a:ext uri="{FF2B5EF4-FFF2-40B4-BE49-F238E27FC236}">
                  <a16:creationId xmlns:a16="http://schemas.microsoft.com/office/drawing/2014/main" id="{DD0A5154-B069-2F4A-9897-73C73342A7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89607" y="4745631"/>
              <a:ext cx="513732" cy="157430"/>
              <a:chOff x="2356" y="1300"/>
              <a:chExt cx="555" cy="194"/>
            </a:xfrm>
          </p:grpSpPr>
          <p:sp>
            <p:nvSpPr>
              <p:cNvPr id="214855" name="Oval 407">
                <a:extLst>
                  <a:ext uri="{FF2B5EF4-FFF2-40B4-BE49-F238E27FC236}">
                    <a16:creationId xmlns:a16="http://schemas.microsoft.com/office/drawing/2014/main" id="{707E0996-C8FE-BA4D-8978-5E37252334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56" name="Rectangle 410">
                <a:extLst>
                  <a:ext uri="{FF2B5EF4-FFF2-40B4-BE49-F238E27FC236}">
                    <a16:creationId xmlns:a16="http://schemas.microsoft.com/office/drawing/2014/main" id="{2163E06B-55E6-D542-9479-6D9916BA31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57" name="Oval 411">
                <a:extLst>
                  <a:ext uri="{FF2B5EF4-FFF2-40B4-BE49-F238E27FC236}">
                    <a16:creationId xmlns:a16="http://schemas.microsoft.com/office/drawing/2014/main" id="{FEE2B1A6-60D2-9F49-80F4-CDCE0767AC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58" name="Group 137">
                <a:extLst>
                  <a:ext uri="{FF2B5EF4-FFF2-40B4-BE49-F238E27FC236}">
                    <a16:creationId xmlns:a16="http://schemas.microsoft.com/office/drawing/2014/main" id="{78B71DD3-415F-894C-985D-EE72BDDAF20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61" name="Freeform 138">
                  <a:extLst>
                    <a:ext uri="{FF2B5EF4-FFF2-40B4-BE49-F238E27FC236}">
                      <a16:creationId xmlns:a16="http://schemas.microsoft.com/office/drawing/2014/main" id="{7DB0D2B3-0A7D-DA48-A0B7-C6FF47896C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62" name="Freeform 139">
                  <a:extLst>
                    <a:ext uri="{FF2B5EF4-FFF2-40B4-BE49-F238E27FC236}">
                      <a16:creationId xmlns:a16="http://schemas.microsoft.com/office/drawing/2014/main" id="{DFC94E12-76F6-7946-AEDF-586C62F81F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59" name="Line 140">
                <a:extLst>
                  <a:ext uri="{FF2B5EF4-FFF2-40B4-BE49-F238E27FC236}">
                    <a16:creationId xmlns:a16="http://schemas.microsoft.com/office/drawing/2014/main" id="{16FB8961-0964-FE4E-AE70-30BBA6721C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0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60" name="Line 141">
                <a:extLst>
                  <a:ext uri="{FF2B5EF4-FFF2-40B4-BE49-F238E27FC236}">
                    <a16:creationId xmlns:a16="http://schemas.microsoft.com/office/drawing/2014/main" id="{4875877B-DCA6-6043-8A8A-FE645F4B4E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2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0" name="Group 133">
              <a:extLst>
                <a:ext uri="{FF2B5EF4-FFF2-40B4-BE49-F238E27FC236}">
                  <a16:creationId xmlns:a16="http://schemas.microsoft.com/office/drawing/2014/main" id="{B255C83F-46E2-2749-97EE-0B2028B6B6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7612" y="4492206"/>
              <a:ext cx="513732" cy="157430"/>
              <a:chOff x="2356" y="1300"/>
              <a:chExt cx="555" cy="194"/>
            </a:xfrm>
          </p:grpSpPr>
          <p:sp>
            <p:nvSpPr>
              <p:cNvPr id="214847" name="Oval 407">
                <a:extLst>
                  <a:ext uri="{FF2B5EF4-FFF2-40B4-BE49-F238E27FC236}">
                    <a16:creationId xmlns:a16="http://schemas.microsoft.com/office/drawing/2014/main" id="{3CDE67C2-116B-5B44-88BD-E95F784178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48" name="Rectangle 410">
                <a:extLst>
                  <a:ext uri="{FF2B5EF4-FFF2-40B4-BE49-F238E27FC236}">
                    <a16:creationId xmlns:a16="http://schemas.microsoft.com/office/drawing/2014/main" id="{2D363C4F-05EC-FE43-AD31-4CFF9075DF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49" name="Oval 411">
                <a:extLst>
                  <a:ext uri="{FF2B5EF4-FFF2-40B4-BE49-F238E27FC236}">
                    <a16:creationId xmlns:a16="http://schemas.microsoft.com/office/drawing/2014/main" id="{F0EBCA53-2CFF-6843-8B32-66660328A4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50" name="Group 137">
                <a:extLst>
                  <a:ext uri="{FF2B5EF4-FFF2-40B4-BE49-F238E27FC236}">
                    <a16:creationId xmlns:a16="http://schemas.microsoft.com/office/drawing/2014/main" id="{8D22F74A-AFFA-0042-8B4D-F1833B567DB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53" name="Freeform 138">
                  <a:extLst>
                    <a:ext uri="{FF2B5EF4-FFF2-40B4-BE49-F238E27FC236}">
                      <a16:creationId xmlns:a16="http://schemas.microsoft.com/office/drawing/2014/main" id="{703E87B3-22AF-4147-94A9-B72E576C46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54" name="Freeform 139">
                  <a:extLst>
                    <a:ext uri="{FF2B5EF4-FFF2-40B4-BE49-F238E27FC236}">
                      <a16:creationId xmlns:a16="http://schemas.microsoft.com/office/drawing/2014/main" id="{BA65DB44-CA13-3B44-B246-7D68410F47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51" name="Line 140">
                <a:extLst>
                  <a:ext uri="{FF2B5EF4-FFF2-40B4-BE49-F238E27FC236}">
                    <a16:creationId xmlns:a16="http://schemas.microsoft.com/office/drawing/2014/main" id="{EC912430-2C5C-494B-AD18-A54B9E6355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52" name="Line 141">
                <a:extLst>
                  <a:ext uri="{FF2B5EF4-FFF2-40B4-BE49-F238E27FC236}">
                    <a16:creationId xmlns:a16="http://schemas.microsoft.com/office/drawing/2014/main" id="{F727E1B5-935F-7248-A3DB-31F27602AE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1" name="Group 133">
              <a:extLst>
                <a:ext uri="{FF2B5EF4-FFF2-40B4-BE49-F238E27FC236}">
                  <a16:creationId xmlns:a16="http://schemas.microsoft.com/office/drawing/2014/main" id="{F638E17D-494A-F746-A457-A1084469CE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78257" y="4374514"/>
              <a:ext cx="513732" cy="157430"/>
              <a:chOff x="2356" y="1300"/>
              <a:chExt cx="555" cy="194"/>
            </a:xfrm>
          </p:grpSpPr>
          <p:sp>
            <p:nvSpPr>
              <p:cNvPr id="214839" name="Oval 407">
                <a:extLst>
                  <a:ext uri="{FF2B5EF4-FFF2-40B4-BE49-F238E27FC236}">
                    <a16:creationId xmlns:a16="http://schemas.microsoft.com/office/drawing/2014/main" id="{9B051B41-B4FF-C043-B21E-027F52B7E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40" name="Rectangle 410">
                <a:extLst>
                  <a:ext uri="{FF2B5EF4-FFF2-40B4-BE49-F238E27FC236}">
                    <a16:creationId xmlns:a16="http://schemas.microsoft.com/office/drawing/2014/main" id="{D1CCE3F2-95E6-6F40-B619-21BCC84AC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41" name="Oval 411">
                <a:extLst>
                  <a:ext uri="{FF2B5EF4-FFF2-40B4-BE49-F238E27FC236}">
                    <a16:creationId xmlns:a16="http://schemas.microsoft.com/office/drawing/2014/main" id="{A967DF73-9E5A-BA4A-A6B1-4D97819E5F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42" name="Group 137">
                <a:extLst>
                  <a:ext uri="{FF2B5EF4-FFF2-40B4-BE49-F238E27FC236}">
                    <a16:creationId xmlns:a16="http://schemas.microsoft.com/office/drawing/2014/main" id="{F8384F1B-531F-EA4E-991F-9A0DC10979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45" name="Freeform 138">
                  <a:extLst>
                    <a:ext uri="{FF2B5EF4-FFF2-40B4-BE49-F238E27FC236}">
                      <a16:creationId xmlns:a16="http://schemas.microsoft.com/office/drawing/2014/main" id="{874988F7-966B-8646-AF63-EB7E55717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46" name="Freeform 139">
                  <a:extLst>
                    <a:ext uri="{FF2B5EF4-FFF2-40B4-BE49-F238E27FC236}">
                      <a16:creationId xmlns:a16="http://schemas.microsoft.com/office/drawing/2014/main" id="{82067B18-A903-5E48-9F54-0887309461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43" name="Line 140">
                <a:extLst>
                  <a:ext uri="{FF2B5EF4-FFF2-40B4-BE49-F238E27FC236}">
                    <a16:creationId xmlns:a16="http://schemas.microsoft.com/office/drawing/2014/main" id="{B2FA9052-838C-8C4F-BCE4-C70E8AFD89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44" name="Line 141">
                <a:extLst>
                  <a:ext uri="{FF2B5EF4-FFF2-40B4-BE49-F238E27FC236}">
                    <a16:creationId xmlns:a16="http://schemas.microsoft.com/office/drawing/2014/main" id="{DF12AE87-8E42-C640-BCB3-C6C7B7E35C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2" name="Group 133">
              <a:extLst>
                <a:ext uri="{FF2B5EF4-FFF2-40B4-BE49-F238E27FC236}">
                  <a16:creationId xmlns:a16="http://schemas.microsoft.com/office/drawing/2014/main" id="{D9BA981B-88F2-2048-841F-AFB6D229D3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7517" y="4879598"/>
              <a:ext cx="513732" cy="157430"/>
              <a:chOff x="2356" y="1300"/>
              <a:chExt cx="555" cy="194"/>
            </a:xfrm>
          </p:grpSpPr>
          <p:sp>
            <p:nvSpPr>
              <p:cNvPr id="214831" name="Oval 407">
                <a:extLst>
                  <a:ext uri="{FF2B5EF4-FFF2-40B4-BE49-F238E27FC236}">
                    <a16:creationId xmlns:a16="http://schemas.microsoft.com/office/drawing/2014/main" id="{E3191F18-65FC-9742-AAF4-38B27CEF6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32" name="Rectangle 410">
                <a:extLst>
                  <a:ext uri="{FF2B5EF4-FFF2-40B4-BE49-F238E27FC236}">
                    <a16:creationId xmlns:a16="http://schemas.microsoft.com/office/drawing/2014/main" id="{04CA71FA-FD06-D54B-960C-DDD9E9400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33" name="Oval 411">
                <a:extLst>
                  <a:ext uri="{FF2B5EF4-FFF2-40B4-BE49-F238E27FC236}">
                    <a16:creationId xmlns:a16="http://schemas.microsoft.com/office/drawing/2014/main" id="{E6140C2C-EDAC-8645-8F8C-E7AC0F6EED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34" name="Group 137">
                <a:extLst>
                  <a:ext uri="{FF2B5EF4-FFF2-40B4-BE49-F238E27FC236}">
                    <a16:creationId xmlns:a16="http://schemas.microsoft.com/office/drawing/2014/main" id="{1DA61B62-5433-BE42-9505-4A887F2B93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37" name="Freeform 138">
                  <a:extLst>
                    <a:ext uri="{FF2B5EF4-FFF2-40B4-BE49-F238E27FC236}">
                      <a16:creationId xmlns:a16="http://schemas.microsoft.com/office/drawing/2014/main" id="{8C0DD640-5598-0A47-8FE0-C4C501DF2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38" name="Freeform 139">
                  <a:extLst>
                    <a:ext uri="{FF2B5EF4-FFF2-40B4-BE49-F238E27FC236}">
                      <a16:creationId xmlns:a16="http://schemas.microsoft.com/office/drawing/2014/main" id="{86B3607F-2C46-2D49-9698-D3C3FFBA2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35" name="Line 140">
                <a:extLst>
                  <a:ext uri="{FF2B5EF4-FFF2-40B4-BE49-F238E27FC236}">
                    <a16:creationId xmlns:a16="http://schemas.microsoft.com/office/drawing/2014/main" id="{51E1455A-9671-2546-BE76-D9824127B9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36" name="Line 141">
                <a:extLst>
                  <a:ext uri="{FF2B5EF4-FFF2-40B4-BE49-F238E27FC236}">
                    <a16:creationId xmlns:a16="http://schemas.microsoft.com/office/drawing/2014/main" id="{7709D233-6CE8-9444-9BA6-121B10B66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3" name="Group 133">
              <a:extLst>
                <a:ext uri="{FF2B5EF4-FFF2-40B4-BE49-F238E27FC236}">
                  <a16:creationId xmlns:a16="http://schemas.microsoft.com/office/drawing/2014/main" id="{DA6931DE-1DD8-F442-80DA-559C81E0EC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7730" y="5041357"/>
              <a:ext cx="513732" cy="157430"/>
              <a:chOff x="2356" y="1300"/>
              <a:chExt cx="555" cy="194"/>
            </a:xfrm>
          </p:grpSpPr>
          <p:sp>
            <p:nvSpPr>
              <p:cNvPr id="214823" name="Oval 407">
                <a:extLst>
                  <a:ext uri="{FF2B5EF4-FFF2-40B4-BE49-F238E27FC236}">
                    <a16:creationId xmlns:a16="http://schemas.microsoft.com/office/drawing/2014/main" id="{AC436F2E-5FE3-AB4A-8E3A-1F6EB0BD22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24" name="Rectangle 410">
                <a:extLst>
                  <a:ext uri="{FF2B5EF4-FFF2-40B4-BE49-F238E27FC236}">
                    <a16:creationId xmlns:a16="http://schemas.microsoft.com/office/drawing/2014/main" id="{D63B5470-32DD-EF4C-BE70-D7286C398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25" name="Oval 411">
                <a:extLst>
                  <a:ext uri="{FF2B5EF4-FFF2-40B4-BE49-F238E27FC236}">
                    <a16:creationId xmlns:a16="http://schemas.microsoft.com/office/drawing/2014/main" id="{9E18D6BE-84B9-CD4B-A790-9938017B2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26" name="Group 137">
                <a:extLst>
                  <a:ext uri="{FF2B5EF4-FFF2-40B4-BE49-F238E27FC236}">
                    <a16:creationId xmlns:a16="http://schemas.microsoft.com/office/drawing/2014/main" id="{B94942B3-6725-6F41-A4C8-BBF197C7C08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29" name="Freeform 138">
                  <a:extLst>
                    <a:ext uri="{FF2B5EF4-FFF2-40B4-BE49-F238E27FC236}">
                      <a16:creationId xmlns:a16="http://schemas.microsoft.com/office/drawing/2014/main" id="{8BDCE39A-64CE-EE4D-B70F-990CD7FF2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30" name="Freeform 139">
                  <a:extLst>
                    <a:ext uri="{FF2B5EF4-FFF2-40B4-BE49-F238E27FC236}">
                      <a16:creationId xmlns:a16="http://schemas.microsoft.com/office/drawing/2014/main" id="{4038D430-FAAB-5E41-8026-82B88BFB91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27" name="Line 140">
                <a:extLst>
                  <a:ext uri="{FF2B5EF4-FFF2-40B4-BE49-F238E27FC236}">
                    <a16:creationId xmlns:a16="http://schemas.microsoft.com/office/drawing/2014/main" id="{AB69C545-F0FB-A646-B921-9A42AFF873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28" name="Line 141">
                <a:extLst>
                  <a:ext uri="{FF2B5EF4-FFF2-40B4-BE49-F238E27FC236}">
                    <a16:creationId xmlns:a16="http://schemas.microsoft.com/office/drawing/2014/main" id="{BD3DF7FE-3BAA-1C46-AFEE-6DA2D157E9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4" name="Group 133">
              <a:extLst>
                <a:ext uri="{FF2B5EF4-FFF2-40B4-BE49-F238E27FC236}">
                  <a16:creationId xmlns:a16="http://schemas.microsoft.com/office/drawing/2014/main" id="{B153CE43-BB57-8345-B434-118B95D7B3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6981" y="4995523"/>
              <a:ext cx="513732" cy="157430"/>
              <a:chOff x="2356" y="1300"/>
              <a:chExt cx="555" cy="194"/>
            </a:xfrm>
          </p:grpSpPr>
          <p:sp>
            <p:nvSpPr>
              <p:cNvPr id="214815" name="Oval 407">
                <a:extLst>
                  <a:ext uri="{FF2B5EF4-FFF2-40B4-BE49-F238E27FC236}">
                    <a16:creationId xmlns:a16="http://schemas.microsoft.com/office/drawing/2014/main" id="{43A93EA8-4C5D-E24E-BA2B-A8BB05962E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16" name="Rectangle 410">
                <a:extLst>
                  <a:ext uri="{FF2B5EF4-FFF2-40B4-BE49-F238E27FC236}">
                    <a16:creationId xmlns:a16="http://schemas.microsoft.com/office/drawing/2014/main" id="{49C154B9-C2BF-D945-9630-15D0738C9B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14817" name="Oval 411">
                <a:extLst>
                  <a:ext uri="{FF2B5EF4-FFF2-40B4-BE49-F238E27FC236}">
                    <a16:creationId xmlns:a16="http://schemas.microsoft.com/office/drawing/2014/main" id="{60B9E8DF-F64B-E341-9FAE-376EC09394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18" name="Group 137">
                <a:extLst>
                  <a:ext uri="{FF2B5EF4-FFF2-40B4-BE49-F238E27FC236}">
                    <a16:creationId xmlns:a16="http://schemas.microsoft.com/office/drawing/2014/main" id="{E257D2A1-69E2-1444-A859-4AFC7C68C4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21" name="Freeform 138">
                  <a:extLst>
                    <a:ext uri="{FF2B5EF4-FFF2-40B4-BE49-F238E27FC236}">
                      <a16:creationId xmlns:a16="http://schemas.microsoft.com/office/drawing/2014/main" id="{F82EE89F-728B-184D-8292-62E17DED4F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22" name="Freeform 139">
                  <a:extLst>
                    <a:ext uri="{FF2B5EF4-FFF2-40B4-BE49-F238E27FC236}">
                      <a16:creationId xmlns:a16="http://schemas.microsoft.com/office/drawing/2014/main" id="{0EEB83C5-B0E8-5041-AA6B-1ED037A4E0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19" name="Line 140">
                <a:extLst>
                  <a:ext uri="{FF2B5EF4-FFF2-40B4-BE49-F238E27FC236}">
                    <a16:creationId xmlns:a16="http://schemas.microsoft.com/office/drawing/2014/main" id="{EAFB93B0-9A23-184A-A135-95A82231FA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20" name="Line 141">
                <a:extLst>
                  <a:ext uri="{FF2B5EF4-FFF2-40B4-BE49-F238E27FC236}">
                    <a16:creationId xmlns:a16="http://schemas.microsoft.com/office/drawing/2014/main" id="{46B990D8-3615-DD41-97A8-2B2FFC4E94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214785" name="Straight Connector 12">
              <a:extLst>
                <a:ext uri="{FF2B5EF4-FFF2-40B4-BE49-F238E27FC236}">
                  <a16:creationId xmlns:a16="http://schemas.microsoft.com/office/drawing/2014/main" id="{C7A74BE5-803F-FE4A-9405-F3F0C581D9BD}"/>
                </a:ext>
              </a:extLst>
            </p:cNvPr>
            <p:cNvCxnSpPr>
              <a:cxnSpLocks noChangeShapeType="1"/>
              <a:endCxn id="214955" idx="1"/>
            </p:cNvCxnSpPr>
            <p:nvPr/>
          </p:nvCxnSpPr>
          <p:spPr bwMode="auto">
            <a:xfrm>
              <a:off x="2382838" y="2609848"/>
              <a:ext cx="238125" cy="261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6" name="Straight Connector 500">
              <a:extLst>
                <a:ext uri="{FF2B5EF4-FFF2-40B4-BE49-F238E27FC236}">
                  <a16:creationId xmlns:a16="http://schemas.microsoft.com/office/drawing/2014/main" id="{AB661CE2-CEA5-ED4B-A163-59BA3A829AF1}"/>
                </a:ext>
              </a:extLst>
            </p:cNvPr>
            <p:cNvCxnSpPr>
              <a:cxnSpLocks noChangeShapeType="1"/>
              <a:stCxn id="214751" idx="8"/>
              <a:endCxn id="214812" idx="2"/>
            </p:cNvCxnSpPr>
            <p:nvPr/>
          </p:nvCxnSpPr>
          <p:spPr bwMode="auto">
            <a:xfrm>
              <a:off x="1455738" y="2990846"/>
              <a:ext cx="38100" cy="30956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7" name="Straight Connector 501">
              <a:extLst>
                <a:ext uri="{FF2B5EF4-FFF2-40B4-BE49-F238E27FC236}">
                  <a16:creationId xmlns:a16="http://schemas.microsoft.com/office/drawing/2014/main" id="{A66C3A17-FFB0-EB44-A998-CB2F2624CA44}"/>
                </a:ext>
              </a:extLst>
            </p:cNvPr>
            <p:cNvCxnSpPr>
              <a:cxnSpLocks noChangeShapeType="1"/>
              <a:endCxn id="214812" idx="3"/>
            </p:cNvCxnSpPr>
            <p:nvPr/>
          </p:nvCxnSpPr>
          <p:spPr bwMode="auto">
            <a:xfrm>
              <a:off x="1235076" y="3271835"/>
              <a:ext cx="123825" cy="21272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8" name="Straight Connector 502">
              <a:extLst>
                <a:ext uri="{FF2B5EF4-FFF2-40B4-BE49-F238E27FC236}">
                  <a16:creationId xmlns:a16="http://schemas.microsoft.com/office/drawing/2014/main" id="{2AC3615C-C8F3-2A4C-ADDD-475649F9A200}"/>
                </a:ext>
              </a:extLst>
            </p:cNvPr>
            <p:cNvCxnSpPr>
              <a:cxnSpLocks noChangeShapeType="1"/>
              <a:endCxn id="214923" idx="1"/>
            </p:cNvCxnSpPr>
            <p:nvPr/>
          </p:nvCxnSpPr>
          <p:spPr bwMode="auto">
            <a:xfrm>
              <a:off x="3916362" y="2411411"/>
              <a:ext cx="307975" cy="57308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9" name="Straight Connector 503">
              <a:extLst>
                <a:ext uri="{FF2B5EF4-FFF2-40B4-BE49-F238E27FC236}">
                  <a16:creationId xmlns:a16="http://schemas.microsoft.com/office/drawing/2014/main" id="{FBBE74D8-A9BB-EB41-8556-BAE83958DA05}"/>
                </a:ext>
              </a:extLst>
            </p:cNvPr>
            <p:cNvCxnSpPr>
              <a:cxnSpLocks noChangeShapeType="1"/>
              <a:endCxn id="214923" idx="0"/>
            </p:cNvCxnSpPr>
            <p:nvPr/>
          </p:nvCxnSpPr>
          <p:spPr bwMode="auto">
            <a:xfrm flipH="1">
              <a:off x="4425950" y="2389186"/>
              <a:ext cx="384175" cy="57943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0" name="Straight Connector 504">
              <a:extLst>
                <a:ext uri="{FF2B5EF4-FFF2-40B4-BE49-F238E27FC236}">
                  <a16:creationId xmlns:a16="http://schemas.microsoft.com/office/drawing/2014/main" id="{5D777D9F-6C44-8C4D-8F85-CB8893FD7DC5}"/>
                </a:ext>
              </a:extLst>
            </p:cNvPr>
            <p:cNvCxnSpPr>
              <a:cxnSpLocks noChangeShapeType="1"/>
              <a:endCxn id="215005" idx="0"/>
            </p:cNvCxnSpPr>
            <p:nvPr/>
          </p:nvCxnSpPr>
          <p:spPr bwMode="auto">
            <a:xfrm>
              <a:off x="6770687" y="2900361"/>
              <a:ext cx="215899" cy="1046161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1" name="Straight Connector 505">
              <a:extLst>
                <a:ext uri="{FF2B5EF4-FFF2-40B4-BE49-F238E27FC236}">
                  <a16:creationId xmlns:a16="http://schemas.microsoft.com/office/drawing/2014/main" id="{D6EDC541-A286-1043-BAEF-A5D3DBEC4FF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7137398" y="3251197"/>
              <a:ext cx="241300" cy="6921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2" name="Straight Connector 506">
              <a:extLst>
                <a:ext uri="{FF2B5EF4-FFF2-40B4-BE49-F238E27FC236}">
                  <a16:creationId xmlns:a16="http://schemas.microsoft.com/office/drawing/2014/main" id="{1D1159FC-26A5-E941-9532-2C7BF77B9B19}"/>
                </a:ext>
              </a:extLst>
            </p:cNvPr>
            <p:cNvCxnSpPr>
              <a:cxnSpLocks noChangeShapeType="1"/>
              <a:stCxn id="214755" idx="4"/>
              <a:endCxn id="215000" idx="0"/>
            </p:cNvCxnSpPr>
            <p:nvPr/>
          </p:nvCxnSpPr>
          <p:spPr bwMode="auto">
            <a:xfrm flipH="1">
              <a:off x="7483473" y="4229096"/>
              <a:ext cx="541338" cy="24923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3" name="Straight Connector 507">
              <a:extLst>
                <a:ext uri="{FF2B5EF4-FFF2-40B4-BE49-F238E27FC236}">
                  <a16:creationId xmlns:a16="http://schemas.microsoft.com/office/drawing/2014/main" id="{D0B084EB-4646-9146-A362-822D7E8DAC5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7454899" y="4573584"/>
              <a:ext cx="796925" cy="6143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4" name="Straight Connector 508">
              <a:extLst>
                <a:ext uri="{FF2B5EF4-FFF2-40B4-BE49-F238E27FC236}">
                  <a16:creationId xmlns:a16="http://schemas.microsoft.com/office/drawing/2014/main" id="{C6690A05-6457-5A4E-B086-13961A44EE87}"/>
                </a:ext>
              </a:extLst>
            </p:cNvPr>
            <p:cNvCxnSpPr>
              <a:cxnSpLocks noChangeShapeType="1"/>
              <a:endCxn id="214987" idx="5"/>
            </p:cNvCxnSpPr>
            <p:nvPr/>
          </p:nvCxnSpPr>
          <p:spPr bwMode="auto">
            <a:xfrm flipH="1" flipV="1">
              <a:off x="6496050" y="4722809"/>
              <a:ext cx="1047750" cy="96678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5" name="Straight Connector 509">
              <a:extLst>
                <a:ext uri="{FF2B5EF4-FFF2-40B4-BE49-F238E27FC236}">
                  <a16:creationId xmlns:a16="http://schemas.microsoft.com/office/drawing/2014/main" id="{FF7E5776-B161-1D43-8DF6-DB8FEF44E577}"/>
                </a:ext>
              </a:extLst>
            </p:cNvPr>
            <p:cNvCxnSpPr>
              <a:cxnSpLocks noChangeShapeType="1"/>
              <a:stCxn id="214756" idx="0"/>
              <a:endCxn id="214811" idx="5"/>
            </p:cNvCxnSpPr>
            <p:nvPr/>
          </p:nvCxnSpPr>
          <p:spPr bwMode="auto">
            <a:xfrm flipH="1" flipV="1">
              <a:off x="5084763" y="5684832"/>
              <a:ext cx="520700" cy="1698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6" name="Straight Connector 510">
              <a:extLst>
                <a:ext uri="{FF2B5EF4-FFF2-40B4-BE49-F238E27FC236}">
                  <a16:creationId xmlns:a16="http://schemas.microsoft.com/office/drawing/2014/main" id="{6C733440-5946-0B45-B9C1-2DF3CF19513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4068763" y="5045070"/>
              <a:ext cx="371475" cy="9731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7" name="Straight Connector 511">
              <a:extLst>
                <a:ext uri="{FF2B5EF4-FFF2-40B4-BE49-F238E27FC236}">
                  <a16:creationId xmlns:a16="http://schemas.microsoft.com/office/drawing/2014/main" id="{BBA51EAD-0B92-F743-AF16-29F6F24EB93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389313" y="5689595"/>
              <a:ext cx="306387" cy="16509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8" name="Straight Connector 512">
              <a:extLst>
                <a:ext uri="{FF2B5EF4-FFF2-40B4-BE49-F238E27FC236}">
                  <a16:creationId xmlns:a16="http://schemas.microsoft.com/office/drawing/2014/main" id="{C715A44D-0897-FF45-A4CF-E44F4295F63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790701" y="5160959"/>
              <a:ext cx="401638" cy="2095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9" name="Straight Connector 513">
              <a:extLst>
                <a:ext uri="{FF2B5EF4-FFF2-40B4-BE49-F238E27FC236}">
                  <a16:creationId xmlns:a16="http://schemas.microsoft.com/office/drawing/2014/main" id="{C6F113B8-C86A-3340-BE01-C1AF6C30653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179514" y="4467220"/>
              <a:ext cx="227012" cy="28257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0" name="Straight Connector 514">
              <a:extLst>
                <a:ext uri="{FF2B5EF4-FFF2-40B4-BE49-F238E27FC236}">
                  <a16:creationId xmlns:a16="http://schemas.microsoft.com/office/drawing/2014/main" id="{5EC583B5-0B18-FD47-8B3D-5EB069BD8833}"/>
                </a:ext>
              </a:extLst>
            </p:cNvPr>
            <p:cNvCxnSpPr>
              <a:cxnSpLocks noChangeShapeType="1"/>
              <a:endCxn id="214812" idx="5"/>
            </p:cNvCxnSpPr>
            <p:nvPr/>
          </p:nvCxnSpPr>
          <p:spPr bwMode="auto">
            <a:xfrm flipV="1">
              <a:off x="1155701" y="4368796"/>
              <a:ext cx="203199" cy="793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01" name="Oval 14">
              <a:extLst>
                <a:ext uri="{FF2B5EF4-FFF2-40B4-BE49-F238E27FC236}">
                  <a16:creationId xmlns:a16="http://schemas.microsoft.com/office/drawing/2014/main" id="{F92183DD-9D4D-9A45-B326-6B129084B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7594" y="2896840"/>
              <a:ext cx="528046" cy="30477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14802" name="Straight Connector 18">
              <a:extLst>
                <a:ext uri="{FF2B5EF4-FFF2-40B4-BE49-F238E27FC236}">
                  <a16:creationId xmlns:a16="http://schemas.microsoft.com/office/drawing/2014/main" id="{D216F3ED-B2DC-7244-94CC-4B605079106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713288" y="3051287"/>
              <a:ext cx="964306" cy="268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3" name="Straight Connector 516">
              <a:extLst>
                <a:ext uri="{FF2B5EF4-FFF2-40B4-BE49-F238E27FC236}">
                  <a16:creationId xmlns:a16="http://schemas.microsoft.com/office/drawing/2014/main" id="{4FE2CDC8-312C-504E-9983-AEDDF15EF43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139457" y="3169610"/>
              <a:ext cx="691556" cy="78484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4" name="Straight Connector 515">
              <a:extLst>
                <a:ext uri="{FF2B5EF4-FFF2-40B4-BE49-F238E27FC236}">
                  <a16:creationId xmlns:a16="http://schemas.microsoft.com/office/drawing/2014/main" id="{A004EB9B-DF41-704D-9CBE-54DD90884F8C}"/>
                </a:ext>
              </a:extLst>
            </p:cNvPr>
            <p:cNvCxnSpPr>
              <a:cxnSpLocks noChangeShapeType="1"/>
              <a:stCxn id="214841" idx="0"/>
            </p:cNvCxnSpPr>
            <p:nvPr/>
          </p:nvCxnSpPr>
          <p:spPr bwMode="auto">
            <a:xfrm flipV="1">
              <a:off x="3832888" y="4233714"/>
              <a:ext cx="190494" cy="14143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05" name="Oval 521">
              <a:extLst>
                <a:ext uri="{FF2B5EF4-FFF2-40B4-BE49-F238E27FC236}">
                  <a16:creationId xmlns:a16="http://schemas.microsoft.com/office/drawing/2014/main" id="{443E0A6C-4073-D549-8990-2BB8517602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2543" y="3959555"/>
              <a:ext cx="528230" cy="30505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  </a:t>
              </a:r>
            </a:p>
          </p:txBody>
        </p:sp>
        <p:cxnSp>
          <p:nvCxnSpPr>
            <p:cNvPr id="214806" name="Straight Connector 519">
              <a:extLst>
                <a:ext uri="{FF2B5EF4-FFF2-40B4-BE49-F238E27FC236}">
                  <a16:creationId xmlns:a16="http://schemas.microsoft.com/office/drawing/2014/main" id="{C5F2874E-B11C-0546-AED8-3CDB8F258042}"/>
                </a:ext>
              </a:extLst>
            </p:cNvPr>
            <p:cNvCxnSpPr>
              <a:cxnSpLocks noChangeShapeType="1"/>
              <a:stCxn id="214805" idx="6"/>
              <a:endCxn id="215039" idx="1"/>
            </p:cNvCxnSpPr>
            <p:nvPr/>
          </p:nvCxnSpPr>
          <p:spPr bwMode="auto">
            <a:xfrm flipV="1">
              <a:off x="4460774" y="3953935"/>
              <a:ext cx="770040" cy="15814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7" name="Straight Connector 520">
              <a:extLst>
                <a:ext uri="{FF2B5EF4-FFF2-40B4-BE49-F238E27FC236}">
                  <a16:creationId xmlns:a16="http://schemas.microsoft.com/office/drawing/2014/main" id="{BA8C1BD0-0CCD-574B-8A4D-17365C016B5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92525" y="3789358"/>
              <a:ext cx="342828" cy="20501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8" name="Straight Connector 7">
              <a:extLst>
                <a:ext uri="{FF2B5EF4-FFF2-40B4-BE49-F238E27FC236}">
                  <a16:creationId xmlns:a16="http://schemas.microsoft.com/office/drawing/2014/main" id="{65F66951-24B1-274C-9714-4C12067EEA5A}"/>
                </a:ext>
              </a:extLst>
            </p:cNvPr>
            <p:cNvCxnSpPr>
              <a:cxnSpLocks noChangeShapeType="1"/>
              <a:stCxn id="214913" idx="5"/>
              <a:endCxn id="215037" idx="1"/>
            </p:cNvCxnSpPr>
            <p:nvPr/>
          </p:nvCxnSpPr>
          <p:spPr bwMode="auto">
            <a:xfrm>
              <a:off x="4876727" y="3633784"/>
              <a:ext cx="431873" cy="222379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9" name="Straight Connector 415">
              <a:extLst>
                <a:ext uri="{FF2B5EF4-FFF2-40B4-BE49-F238E27FC236}">
                  <a16:creationId xmlns:a16="http://schemas.microsoft.com/office/drawing/2014/main" id="{6A451F9C-F807-244D-BD15-B5D183FFE361}"/>
                </a:ext>
              </a:extLst>
            </p:cNvPr>
            <p:cNvCxnSpPr>
              <a:cxnSpLocks noChangeShapeType="1"/>
              <a:endCxn id="214873" idx="0"/>
            </p:cNvCxnSpPr>
            <p:nvPr/>
          </p:nvCxnSpPr>
          <p:spPr bwMode="auto">
            <a:xfrm flipH="1">
              <a:off x="2406650" y="3753808"/>
              <a:ext cx="282557" cy="51109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10" name="Straight Connector 523">
              <a:extLst>
                <a:ext uri="{FF2B5EF4-FFF2-40B4-BE49-F238E27FC236}">
                  <a16:creationId xmlns:a16="http://schemas.microsoft.com/office/drawing/2014/main" id="{586921B0-6133-C84B-A795-F2DD58333A9D}"/>
                </a:ext>
              </a:extLst>
            </p:cNvPr>
            <p:cNvCxnSpPr>
              <a:cxnSpLocks noChangeShapeType="1"/>
              <a:stCxn id="214836" idx="0"/>
            </p:cNvCxnSpPr>
            <p:nvPr/>
          </p:nvCxnSpPr>
          <p:spPr bwMode="auto">
            <a:xfrm flipV="1">
              <a:off x="4307762" y="4626477"/>
              <a:ext cx="844015" cy="30429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11" name="Oval 6">
              <a:extLst>
                <a:ext uri="{FF2B5EF4-FFF2-40B4-BE49-F238E27FC236}">
                  <a16:creationId xmlns:a16="http://schemas.microsoft.com/office/drawing/2014/main" id="{BAD9A2F3-982F-6449-ACEB-D17A643E9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0101" y="5359394"/>
              <a:ext cx="2044700" cy="380999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4812" name="Oval 517">
              <a:extLst>
                <a:ext uri="{FF2B5EF4-FFF2-40B4-BE49-F238E27FC236}">
                  <a16:creationId xmlns:a16="http://schemas.microsoft.com/office/drawing/2014/main" id="{88281E12-8735-624E-8248-F70D1321AF5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67570" y="3736176"/>
              <a:ext cx="1252535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14813" name="Straight Connector 39941">
              <a:extLst>
                <a:ext uri="{FF2B5EF4-FFF2-40B4-BE49-F238E27FC236}">
                  <a16:creationId xmlns:a16="http://schemas.microsoft.com/office/drawing/2014/main" id="{E12CFDB0-9BFD-3D46-AD31-EBE9949486F7}"/>
                </a:ext>
              </a:extLst>
            </p:cNvPr>
            <p:cNvCxnSpPr>
              <a:cxnSpLocks noChangeShapeType="1"/>
              <a:stCxn id="214812" idx="0"/>
              <a:endCxn id="214901" idx="0"/>
            </p:cNvCxnSpPr>
            <p:nvPr/>
          </p:nvCxnSpPr>
          <p:spPr bwMode="auto">
            <a:xfrm flipV="1">
              <a:off x="1684339" y="3654419"/>
              <a:ext cx="758825" cy="2730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14" name="Straight Connector 524">
              <a:extLst>
                <a:ext uri="{FF2B5EF4-FFF2-40B4-BE49-F238E27FC236}">
                  <a16:creationId xmlns:a16="http://schemas.microsoft.com/office/drawing/2014/main" id="{5D1AD4BB-1013-6443-874F-19ABFB3A4436}"/>
                </a:ext>
              </a:extLst>
            </p:cNvPr>
            <p:cNvCxnSpPr>
              <a:cxnSpLocks noChangeShapeType="1"/>
              <a:endCxn id="214875" idx="1"/>
            </p:cNvCxnSpPr>
            <p:nvPr/>
          </p:nvCxnSpPr>
          <p:spPr bwMode="auto">
            <a:xfrm>
              <a:off x="1685925" y="4111625"/>
              <a:ext cx="466725" cy="26987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14019" name="Line 424">
            <a:extLst>
              <a:ext uri="{FF2B5EF4-FFF2-40B4-BE49-F238E27FC236}">
                <a16:creationId xmlns:a16="http://schemas.microsoft.com/office/drawing/2014/main" id="{2B25484B-E5B9-8B4F-A89B-EB4EF402D5A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86051" y="5276851"/>
            <a:ext cx="144463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7FEFB90-5FD7-E24C-812E-7CBBD01244DB}"/>
              </a:ext>
            </a:extLst>
          </p:cNvPr>
          <p:cNvGrpSpPr>
            <a:grpSpLocks/>
          </p:cNvGrpSpPr>
          <p:nvPr/>
        </p:nvGrpSpPr>
        <p:grpSpPr bwMode="auto">
          <a:xfrm>
            <a:off x="1963739" y="3552826"/>
            <a:ext cx="8258175" cy="2900363"/>
            <a:chOff x="439215" y="3555216"/>
            <a:chExt cx="8258951" cy="2901368"/>
          </a:xfrm>
        </p:grpSpPr>
        <p:grpSp>
          <p:nvGrpSpPr>
            <p:cNvPr id="214392" name="Group 13">
              <a:extLst>
                <a:ext uri="{FF2B5EF4-FFF2-40B4-BE49-F238E27FC236}">
                  <a16:creationId xmlns:a16="http://schemas.microsoft.com/office/drawing/2014/main" id="{D6E75D41-1B85-9F4F-8342-C4C7368703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8362" y="3855145"/>
              <a:ext cx="347753" cy="680208"/>
              <a:chOff x="7923189" y="2486663"/>
              <a:chExt cx="360362" cy="884586"/>
            </a:xfrm>
          </p:grpSpPr>
          <p:pic>
            <p:nvPicPr>
              <p:cNvPr id="214709" name="Picture 3">
                <a:extLst>
                  <a:ext uri="{FF2B5EF4-FFF2-40B4-BE49-F238E27FC236}">
                    <a16:creationId xmlns:a16="http://schemas.microsoft.com/office/drawing/2014/main" id="{0ABBDDA4-BD15-9C4B-8FC4-2B9F9F3066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710" name="Group 950">
                <a:extLst>
                  <a:ext uri="{FF2B5EF4-FFF2-40B4-BE49-F238E27FC236}">
                    <a16:creationId xmlns:a16="http://schemas.microsoft.com/office/drawing/2014/main" id="{6A0046A2-FEB1-974D-915B-2A18F39DE5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711" name="Freeform 951">
                  <a:extLst>
                    <a:ext uri="{FF2B5EF4-FFF2-40B4-BE49-F238E27FC236}">
                      <a16:creationId xmlns:a16="http://schemas.microsoft.com/office/drawing/2014/main" id="{9B328CBB-2BB6-8145-81DE-D3A7B4248E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2" name="Rectangle 952">
                  <a:extLst>
                    <a:ext uri="{FF2B5EF4-FFF2-40B4-BE49-F238E27FC236}">
                      <a16:creationId xmlns:a16="http://schemas.microsoft.com/office/drawing/2014/main" id="{92DC1677-B383-F141-955A-2A8DAC9BA3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13" name="Freeform 953">
                  <a:extLst>
                    <a:ext uri="{FF2B5EF4-FFF2-40B4-BE49-F238E27FC236}">
                      <a16:creationId xmlns:a16="http://schemas.microsoft.com/office/drawing/2014/main" id="{EBEDE016-0197-104E-A89A-EDC28FFDAE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4" name="Freeform 954">
                  <a:extLst>
                    <a:ext uri="{FF2B5EF4-FFF2-40B4-BE49-F238E27FC236}">
                      <a16:creationId xmlns:a16="http://schemas.microsoft.com/office/drawing/2014/main" id="{BF46FFAF-98D0-8C49-BC9E-F79B2E0923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5" name="Rectangle 955">
                  <a:extLst>
                    <a:ext uri="{FF2B5EF4-FFF2-40B4-BE49-F238E27FC236}">
                      <a16:creationId xmlns:a16="http://schemas.microsoft.com/office/drawing/2014/main" id="{E3C4876C-5477-2A4C-9525-C65E22674E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16" name="Group 956">
                  <a:extLst>
                    <a:ext uri="{FF2B5EF4-FFF2-40B4-BE49-F238E27FC236}">
                      <a16:creationId xmlns:a16="http://schemas.microsoft.com/office/drawing/2014/main" id="{736BF024-F497-1143-9A49-7D46298156B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741" name="AutoShape 957">
                    <a:extLst>
                      <a:ext uri="{FF2B5EF4-FFF2-40B4-BE49-F238E27FC236}">
                        <a16:creationId xmlns:a16="http://schemas.microsoft.com/office/drawing/2014/main" id="{38158997-913A-5A44-9578-E1E6681002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42" name="AutoShape 958">
                    <a:extLst>
                      <a:ext uri="{FF2B5EF4-FFF2-40B4-BE49-F238E27FC236}">
                        <a16:creationId xmlns:a16="http://schemas.microsoft.com/office/drawing/2014/main" id="{852351BB-D6E0-2241-927F-FCB95A23051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17" name="Rectangle 959">
                  <a:extLst>
                    <a:ext uri="{FF2B5EF4-FFF2-40B4-BE49-F238E27FC236}">
                      <a16:creationId xmlns:a16="http://schemas.microsoft.com/office/drawing/2014/main" id="{6DD686AD-ED0A-024C-A45B-202A2D8C07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18" name="Group 960">
                  <a:extLst>
                    <a:ext uri="{FF2B5EF4-FFF2-40B4-BE49-F238E27FC236}">
                      <a16:creationId xmlns:a16="http://schemas.microsoft.com/office/drawing/2014/main" id="{8D3C2F9C-9B8C-0B4C-86F3-004EB6827E4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739" name="AutoShape 961">
                    <a:extLst>
                      <a:ext uri="{FF2B5EF4-FFF2-40B4-BE49-F238E27FC236}">
                        <a16:creationId xmlns:a16="http://schemas.microsoft.com/office/drawing/2014/main" id="{EE0C8BA9-4177-F846-BD9B-FB75178B87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40" name="AutoShape 962">
                    <a:extLst>
                      <a:ext uri="{FF2B5EF4-FFF2-40B4-BE49-F238E27FC236}">
                        <a16:creationId xmlns:a16="http://schemas.microsoft.com/office/drawing/2014/main" id="{5F22E2BE-24A7-3B45-B257-B0270EB6F6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19" name="Rectangle 963">
                  <a:extLst>
                    <a:ext uri="{FF2B5EF4-FFF2-40B4-BE49-F238E27FC236}">
                      <a16:creationId xmlns:a16="http://schemas.microsoft.com/office/drawing/2014/main" id="{DF7147A1-0008-FB4E-8623-0E4E8C019E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0" name="Rectangle 964">
                  <a:extLst>
                    <a:ext uri="{FF2B5EF4-FFF2-40B4-BE49-F238E27FC236}">
                      <a16:creationId xmlns:a16="http://schemas.microsoft.com/office/drawing/2014/main" id="{6D4B47AF-B455-DD4C-A30E-7719D438872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21" name="Group 965">
                  <a:extLst>
                    <a:ext uri="{FF2B5EF4-FFF2-40B4-BE49-F238E27FC236}">
                      <a16:creationId xmlns:a16="http://schemas.microsoft.com/office/drawing/2014/main" id="{2311FA2A-1C39-E945-B4EE-191704D76A2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737" name="AutoShape 966">
                    <a:extLst>
                      <a:ext uri="{FF2B5EF4-FFF2-40B4-BE49-F238E27FC236}">
                        <a16:creationId xmlns:a16="http://schemas.microsoft.com/office/drawing/2014/main" id="{5A399A5B-1E6A-F240-8060-CA7C1CB17F3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38" name="AutoShape 967">
                    <a:extLst>
                      <a:ext uri="{FF2B5EF4-FFF2-40B4-BE49-F238E27FC236}">
                        <a16:creationId xmlns:a16="http://schemas.microsoft.com/office/drawing/2014/main" id="{1EEA95A7-0088-A741-8C0B-C2624742915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22" name="Freeform 968">
                  <a:extLst>
                    <a:ext uri="{FF2B5EF4-FFF2-40B4-BE49-F238E27FC236}">
                      <a16:creationId xmlns:a16="http://schemas.microsoft.com/office/drawing/2014/main" id="{94909E95-EA57-9243-9340-53A47143C6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723" name="Group 969">
                  <a:extLst>
                    <a:ext uri="{FF2B5EF4-FFF2-40B4-BE49-F238E27FC236}">
                      <a16:creationId xmlns:a16="http://schemas.microsoft.com/office/drawing/2014/main" id="{8FC64435-D784-9444-82F4-54E0F803886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735" name="AutoShape 970">
                    <a:extLst>
                      <a:ext uri="{FF2B5EF4-FFF2-40B4-BE49-F238E27FC236}">
                        <a16:creationId xmlns:a16="http://schemas.microsoft.com/office/drawing/2014/main" id="{6168983C-F315-F84B-B321-AB4E0C9248A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36" name="AutoShape 971">
                    <a:extLst>
                      <a:ext uri="{FF2B5EF4-FFF2-40B4-BE49-F238E27FC236}">
                        <a16:creationId xmlns:a16="http://schemas.microsoft.com/office/drawing/2014/main" id="{58557F2B-3084-544B-8E60-51DC816279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24" name="Rectangle 972">
                  <a:extLst>
                    <a:ext uri="{FF2B5EF4-FFF2-40B4-BE49-F238E27FC236}">
                      <a16:creationId xmlns:a16="http://schemas.microsoft.com/office/drawing/2014/main" id="{4EC3205E-B4A3-1948-94E0-A96BA7DCC6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5" name="Freeform 973">
                  <a:extLst>
                    <a:ext uri="{FF2B5EF4-FFF2-40B4-BE49-F238E27FC236}">
                      <a16:creationId xmlns:a16="http://schemas.microsoft.com/office/drawing/2014/main" id="{DD6241CE-7C66-5D4F-90C7-1831AEB27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6" name="Freeform 974">
                  <a:extLst>
                    <a:ext uri="{FF2B5EF4-FFF2-40B4-BE49-F238E27FC236}">
                      <a16:creationId xmlns:a16="http://schemas.microsoft.com/office/drawing/2014/main" id="{770DF333-99BE-B344-B66A-4266D66CE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7" name="Oval 975">
                  <a:extLst>
                    <a:ext uri="{FF2B5EF4-FFF2-40B4-BE49-F238E27FC236}">
                      <a16:creationId xmlns:a16="http://schemas.microsoft.com/office/drawing/2014/main" id="{A44200DB-419E-764D-BEE0-075B1D4B41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8" name="Freeform 976">
                  <a:extLst>
                    <a:ext uri="{FF2B5EF4-FFF2-40B4-BE49-F238E27FC236}">
                      <a16:creationId xmlns:a16="http://schemas.microsoft.com/office/drawing/2014/main" id="{3CFB2D34-523B-E646-9810-175B6B45C5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9" name="AutoShape 977">
                  <a:extLst>
                    <a:ext uri="{FF2B5EF4-FFF2-40B4-BE49-F238E27FC236}">
                      <a16:creationId xmlns:a16="http://schemas.microsoft.com/office/drawing/2014/main" id="{24BF509F-86AF-1F46-BB9A-225CCAE48BB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0" name="AutoShape 978">
                  <a:extLst>
                    <a:ext uri="{FF2B5EF4-FFF2-40B4-BE49-F238E27FC236}">
                      <a16:creationId xmlns:a16="http://schemas.microsoft.com/office/drawing/2014/main" id="{CD3394A3-2220-AB40-ADA1-D5A6C2B747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1" name="Oval 979">
                  <a:extLst>
                    <a:ext uri="{FF2B5EF4-FFF2-40B4-BE49-F238E27FC236}">
                      <a16:creationId xmlns:a16="http://schemas.microsoft.com/office/drawing/2014/main" id="{A207A839-3785-9A4B-82E4-4B68DD687C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2" name="Oval 980">
                  <a:extLst>
                    <a:ext uri="{FF2B5EF4-FFF2-40B4-BE49-F238E27FC236}">
                      <a16:creationId xmlns:a16="http://schemas.microsoft.com/office/drawing/2014/main" id="{3477D5DF-C97F-2E44-8F33-652CB03847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3" name="Oval 981">
                  <a:extLst>
                    <a:ext uri="{FF2B5EF4-FFF2-40B4-BE49-F238E27FC236}">
                      <a16:creationId xmlns:a16="http://schemas.microsoft.com/office/drawing/2014/main" id="{1385098B-DB51-9E47-8289-FFCCBFCF53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4" name="Rectangle 982">
                  <a:extLst>
                    <a:ext uri="{FF2B5EF4-FFF2-40B4-BE49-F238E27FC236}">
                      <a16:creationId xmlns:a16="http://schemas.microsoft.com/office/drawing/2014/main" id="{5E58EFDF-33E4-634F-9F2A-09DECC7ECA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3" name="Group 792">
              <a:extLst>
                <a:ext uri="{FF2B5EF4-FFF2-40B4-BE49-F238E27FC236}">
                  <a16:creationId xmlns:a16="http://schemas.microsoft.com/office/drawing/2014/main" id="{926A3B9B-14F5-DF4B-B9CF-6828476340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21830" y="5776376"/>
              <a:ext cx="347753" cy="680208"/>
              <a:chOff x="7923189" y="2486663"/>
              <a:chExt cx="360362" cy="884586"/>
            </a:xfrm>
          </p:grpSpPr>
          <p:pic>
            <p:nvPicPr>
              <p:cNvPr id="214675" name="Picture 3">
                <a:extLst>
                  <a:ext uri="{FF2B5EF4-FFF2-40B4-BE49-F238E27FC236}">
                    <a16:creationId xmlns:a16="http://schemas.microsoft.com/office/drawing/2014/main" id="{979B0A7C-DE39-D947-9576-4DFBCDC89F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76" name="Group 950">
                <a:extLst>
                  <a:ext uri="{FF2B5EF4-FFF2-40B4-BE49-F238E27FC236}">
                    <a16:creationId xmlns:a16="http://schemas.microsoft.com/office/drawing/2014/main" id="{19196D4B-1968-5241-9218-479B8AF8E3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77" name="Freeform 951">
                  <a:extLst>
                    <a:ext uri="{FF2B5EF4-FFF2-40B4-BE49-F238E27FC236}">
                      <a16:creationId xmlns:a16="http://schemas.microsoft.com/office/drawing/2014/main" id="{D371F7B0-F123-F143-88AD-A84BE0893C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78" name="Rectangle 952">
                  <a:extLst>
                    <a:ext uri="{FF2B5EF4-FFF2-40B4-BE49-F238E27FC236}">
                      <a16:creationId xmlns:a16="http://schemas.microsoft.com/office/drawing/2014/main" id="{30A2E212-908E-B64B-9525-1696969D3E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79" name="Freeform 953">
                  <a:extLst>
                    <a:ext uri="{FF2B5EF4-FFF2-40B4-BE49-F238E27FC236}">
                      <a16:creationId xmlns:a16="http://schemas.microsoft.com/office/drawing/2014/main" id="{DE11C700-6D18-AB4C-B633-7E30144313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80" name="Freeform 954">
                  <a:extLst>
                    <a:ext uri="{FF2B5EF4-FFF2-40B4-BE49-F238E27FC236}">
                      <a16:creationId xmlns:a16="http://schemas.microsoft.com/office/drawing/2014/main" id="{9641FE6E-490A-DD48-8B97-79520FB89A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81" name="Rectangle 955">
                  <a:extLst>
                    <a:ext uri="{FF2B5EF4-FFF2-40B4-BE49-F238E27FC236}">
                      <a16:creationId xmlns:a16="http://schemas.microsoft.com/office/drawing/2014/main" id="{0F34B7FB-89B8-DA4A-B327-7AAC17077F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2" name="Group 956">
                  <a:extLst>
                    <a:ext uri="{FF2B5EF4-FFF2-40B4-BE49-F238E27FC236}">
                      <a16:creationId xmlns:a16="http://schemas.microsoft.com/office/drawing/2014/main" id="{B159A6CC-4EDA-8049-8C31-CC635ABD7E1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707" name="AutoShape 957">
                    <a:extLst>
                      <a:ext uri="{FF2B5EF4-FFF2-40B4-BE49-F238E27FC236}">
                        <a16:creationId xmlns:a16="http://schemas.microsoft.com/office/drawing/2014/main" id="{090859D4-F350-CF48-BE6F-A6299D13F6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8" name="AutoShape 958">
                    <a:extLst>
                      <a:ext uri="{FF2B5EF4-FFF2-40B4-BE49-F238E27FC236}">
                        <a16:creationId xmlns:a16="http://schemas.microsoft.com/office/drawing/2014/main" id="{49E00FBE-71A6-7B4F-9116-FDFACD069EF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3" name="Rectangle 959">
                  <a:extLst>
                    <a:ext uri="{FF2B5EF4-FFF2-40B4-BE49-F238E27FC236}">
                      <a16:creationId xmlns:a16="http://schemas.microsoft.com/office/drawing/2014/main" id="{D3E1E37C-9CF3-6748-8191-0C53DE5B96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4" name="Group 960">
                  <a:extLst>
                    <a:ext uri="{FF2B5EF4-FFF2-40B4-BE49-F238E27FC236}">
                      <a16:creationId xmlns:a16="http://schemas.microsoft.com/office/drawing/2014/main" id="{010F6866-70FC-F24E-8F0C-7315B668B41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705" name="AutoShape 961">
                    <a:extLst>
                      <a:ext uri="{FF2B5EF4-FFF2-40B4-BE49-F238E27FC236}">
                        <a16:creationId xmlns:a16="http://schemas.microsoft.com/office/drawing/2014/main" id="{7A7CD6E0-C089-344F-96C6-70A4784955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6" name="AutoShape 962">
                    <a:extLst>
                      <a:ext uri="{FF2B5EF4-FFF2-40B4-BE49-F238E27FC236}">
                        <a16:creationId xmlns:a16="http://schemas.microsoft.com/office/drawing/2014/main" id="{817CE29B-F1A3-444F-83BE-6A2D3C0B905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5" name="Rectangle 963">
                  <a:extLst>
                    <a:ext uri="{FF2B5EF4-FFF2-40B4-BE49-F238E27FC236}">
                      <a16:creationId xmlns:a16="http://schemas.microsoft.com/office/drawing/2014/main" id="{88A44607-9DED-E54B-88A2-9F54FEDCDE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86" name="Rectangle 964">
                  <a:extLst>
                    <a:ext uri="{FF2B5EF4-FFF2-40B4-BE49-F238E27FC236}">
                      <a16:creationId xmlns:a16="http://schemas.microsoft.com/office/drawing/2014/main" id="{729B399D-C807-0341-A7C5-E3E14751CC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7" name="Group 965">
                  <a:extLst>
                    <a:ext uri="{FF2B5EF4-FFF2-40B4-BE49-F238E27FC236}">
                      <a16:creationId xmlns:a16="http://schemas.microsoft.com/office/drawing/2014/main" id="{BD113617-F60C-3A41-801E-303D357BB6A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703" name="AutoShape 966">
                    <a:extLst>
                      <a:ext uri="{FF2B5EF4-FFF2-40B4-BE49-F238E27FC236}">
                        <a16:creationId xmlns:a16="http://schemas.microsoft.com/office/drawing/2014/main" id="{BAE41A55-BA5A-8342-BD0B-434F69668C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4" name="AutoShape 967">
                    <a:extLst>
                      <a:ext uri="{FF2B5EF4-FFF2-40B4-BE49-F238E27FC236}">
                        <a16:creationId xmlns:a16="http://schemas.microsoft.com/office/drawing/2014/main" id="{1F5F0C50-52E8-5947-85C3-6648F738F4C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8" name="Freeform 968">
                  <a:extLst>
                    <a:ext uri="{FF2B5EF4-FFF2-40B4-BE49-F238E27FC236}">
                      <a16:creationId xmlns:a16="http://schemas.microsoft.com/office/drawing/2014/main" id="{8FF59AF4-37EB-5540-BE7B-6A7D53681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89" name="Group 969">
                  <a:extLst>
                    <a:ext uri="{FF2B5EF4-FFF2-40B4-BE49-F238E27FC236}">
                      <a16:creationId xmlns:a16="http://schemas.microsoft.com/office/drawing/2014/main" id="{A9259129-4087-1B49-898F-FCE5F446F9E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701" name="AutoShape 970">
                    <a:extLst>
                      <a:ext uri="{FF2B5EF4-FFF2-40B4-BE49-F238E27FC236}">
                        <a16:creationId xmlns:a16="http://schemas.microsoft.com/office/drawing/2014/main" id="{5DA556D7-AB86-0B41-81D9-B0AB9C150B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2" name="AutoShape 971">
                    <a:extLst>
                      <a:ext uri="{FF2B5EF4-FFF2-40B4-BE49-F238E27FC236}">
                        <a16:creationId xmlns:a16="http://schemas.microsoft.com/office/drawing/2014/main" id="{C302BDF7-EF8B-6545-9E9B-0510998B708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90" name="Rectangle 972">
                  <a:extLst>
                    <a:ext uri="{FF2B5EF4-FFF2-40B4-BE49-F238E27FC236}">
                      <a16:creationId xmlns:a16="http://schemas.microsoft.com/office/drawing/2014/main" id="{05A2BBAC-DBC3-0540-B67B-E6D36E0765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1" name="Freeform 973">
                  <a:extLst>
                    <a:ext uri="{FF2B5EF4-FFF2-40B4-BE49-F238E27FC236}">
                      <a16:creationId xmlns:a16="http://schemas.microsoft.com/office/drawing/2014/main" id="{C5B62019-7512-6747-A5DC-2D5B489829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2" name="Freeform 974">
                  <a:extLst>
                    <a:ext uri="{FF2B5EF4-FFF2-40B4-BE49-F238E27FC236}">
                      <a16:creationId xmlns:a16="http://schemas.microsoft.com/office/drawing/2014/main" id="{A384C021-1EEE-B94D-91AB-1B1609889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3" name="Oval 975">
                  <a:extLst>
                    <a:ext uri="{FF2B5EF4-FFF2-40B4-BE49-F238E27FC236}">
                      <a16:creationId xmlns:a16="http://schemas.microsoft.com/office/drawing/2014/main" id="{E8BCEDB2-534C-4341-B87C-998080F7C4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4" name="Freeform 976">
                  <a:extLst>
                    <a:ext uri="{FF2B5EF4-FFF2-40B4-BE49-F238E27FC236}">
                      <a16:creationId xmlns:a16="http://schemas.microsoft.com/office/drawing/2014/main" id="{F02E3EB5-8B82-0C47-ACA7-4D78BCEB38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5" name="AutoShape 977">
                  <a:extLst>
                    <a:ext uri="{FF2B5EF4-FFF2-40B4-BE49-F238E27FC236}">
                      <a16:creationId xmlns:a16="http://schemas.microsoft.com/office/drawing/2014/main" id="{ADB9F608-D0D7-764C-A0A9-D25E13D130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6" name="AutoShape 978">
                  <a:extLst>
                    <a:ext uri="{FF2B5EF4-FFF2-40B4-BE49-F238E27FC236}">
                      <a16:creationId xmlns:a16="http://schemas.microsoft.com/office/drawing/2014/main" id="{AC1603E3-6EBE-1B47-BCA9-3D9E4102C0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7" name="Oval 979">
                  <a:extLst>
                    <a:ext uri="{FF2B5EF4-FFF2-40B4-BE49-F238E27FC236}">
                      <a16:creationId xmlns:a16="http://schemas.microsoft.com/office/drawing/2014/main" id="{215E005D-AA36-0B43-9031-B7E0A8542E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8" name="Oval 980">
                  <a:extLst>
                    <a:ext uri="{FF2B5EF4-FFF2-40B4-BE49-F238E27FC236}">
                      <a16:creationId xmlns:a16="http://schemas.microsoft.com/office/drawing/2014/main" id="{D270FA32-89BA-024F-87B9-706A833207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9" name="Oval 981">
                  <a:extLst>
                    <a:ext uri="{FF2B5EF4-FFF2-40B4-BE49-F238E27FC236}">
                      <a16:creationId xmlns:a16="http://schemas.microsoft.com/office/drawing/2014/main" id="{A8517F36-A9CF-3842-90F7-E2D2AC4C5F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00" name="Rectangle 982">
                  <a:extLst>
                    <a:ext uri="{FF2B5EF4-FFF2-40B4-BE49-F238E27FC236}">
                      <a16:creationId xmlns:a16="http://schemas.microsoft.com/office/drawing/2014/main" id="{DABC9A6E-EC5D-6949-8ADD-1DA3848AC2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4" name="Group 827">
              <a:extLst>
                <a:ext uri="{FF2B5EF4-FFF2-40B4-BE49-F238E27FC236}">
                  <a16:creationId xmlns:a16="http://schemas.microsoft.com/office/drawing/2014/main" id="{72CF6EFD-7682-6849-95A1-C9A3214C43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87291" y="3555216"/>
              <a:ext cx="347753" cy="680208"/>
              <a:chOff x="7923189" y="2486663"/>
              <a:chExt cx="360362" cy="884586"/>
            </a:xfrm>
          </p:grpSpPr>
          <p:pic>
            <p:nvPicPr>
              <p:cNvPr id="214641" name="Picture 3">
                <a:extLst>
                  <a:ext uri="{FF2B5EF4-FFF2-40B4-BE49-F238E27FC236}">
                    <a16:creationId xmlns:a16="http://schemas.microsoft.com/office/drawing/2014/main" id="{65DB9939-26FE-734F-94B7-01B67A78B4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42" name="Group 950">
                <a:extLst>
                  <a:ext uri="{FF2B5EF4-FFF2-40B4-BE49-F238E27FC236}">
                    <a16:creationId xmlns:a16="http://schemas.microsoft.com/office/drawing/2014/main" id="{622F892C-9E0E-E746-8CF2-1A7A50B0FA1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43" name="Freeform 951">
                  <a:extLst>
                    <a:ext uri="{FF2B5EF4-FFF2-40B4-BE49-F238E27FC236}">
                      <a16:creationId xmlns:a16="http://schemas.microsoft.com/office/drawing/2014/main" id="{AEF39194-5683-9A4C-92DF-F70754164D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4" name="Rectangle 952">
                  <a:extLst>
                    <a:ext uri="{FF2B5EF4-FFF2-40B4-BE49-F238E27FC236}">
                      <a16:creationId xmlns:a16="http://schemas.microsoft.com/office/drawing/2014/main" id="{F6730D3F-7252-CC4E-A624-6EF695F924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45" name="Freeform 953">
                  <a:extLst>
                    <a:ext uri="{FF2B5EF4-FFF2-40B4-BE49-F238E27FC236}">
                      <a16:creationId xmlns:a16="http://schemas.microsoft.com/office/drawing/2014/main" id="{9895C452-A1FC-934B-8E7F-D12C76E28F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6" name="Freeform 954">
                  <a:extLst>
                    <a:ext uri="{FF2B5EF4-FFF2-40B4-BE49-F238E27FC236}">
                      <a16:creationId xmlns:a16="http://schemas.microsoft.com/office/drawing/2014/main" id="{5BB8C1BD-91AC-B843-9CC7-3CBC3CE098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7" name="Rectangle 955">
                  <a:extLst>
                    <a:ext uri="{FF2B5EF4-FFF2-40B4-BE49-F238E27FC236}">
                      <a16:creationId xmlns:a16="http://schemas.microsoft.com/office/drawing/2014/main" id="{4CFC6D39-4B55-EC4F-85FD-75570C67DA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48" name="Group 956">
                  <a:extLst>
                    <a:ext uri="{FF2B5EF4-FFF2-40B4-BE49-F238E27FC236}">
                      <a16:creationId xmlns:a16="http://schemas.microsoft.com/office/drawing/2014/main" id="{B75FFD62-95EF-574D-851D-1815FBE0CA7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73" name="AutoShape 957">
                    <a:extLst>
                      <a:ext uri="{FF2B5EF4-FFF2-40B4-BE49-F238E27FC236}">
                        <a16:creationId xmlns:a16="http://schemas.microsoft.com/office/drawing/2014/main" id="{92FB7A1E-97B4-6043-A910-91543DA517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4" name="AutoShape 958">
                    <a:extLst>
                      <a:ext uri="{FF2B5EF4-FFF2-40B4-BE49-F238E27FC236}">
                        <a16:creationId xmlns:a16="http://schemas.microsoft.com/office/drawing/2014/main" id="{F9C5792F-3580-9242-9974-D32AF49705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49" name="Rectangle 959">
                  <a:extLst>
                    <a:ext uri="{FF2B5EF4-FFF2-40B4-BE49-F238E27FC236}">
                      <a16:creationId xmlns:a16="http://schemas.microsoft.com/office/drawing/2014/main" id="{525BE3F0-AE67-2F47-AF98-D4D2F4F229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50" name="Group 960">
                  <a:extLst>
                    <a:ext uri="{FF2B5EF4-FFF2-40B4-BE49-F238E27FC236}">
                      <a16:creationId xmlns:a16="http://schemas.microsoft.com/office/drawing/2014/main" id="{A601DAB1-CFC0-8F44-A04A-660F5852789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71" name="AutoShape 961">
                    <a:extLst>
                      <a:ext uri="{FF2B5EF4-FFF2-40B4-BE49-F238E27FC236}">
                        <a16:creationId xmlns:a16="http://schemas.microsoft.com/office/drawing/2014/main" id="{ACB609BF-56D2-D44C-83B2-091CA1852FD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2" name="AutoShape 962">
                    <a:extLst>
                      <a:ext uri="{FF2B5EF4-FFF2-40B4-BE49-F238E27FC236}">
                        <a16:creationId xmlns:a16="http://schemas.microsoft.com/office/drawing/2014/main" id="{C9042905-4565-AE40-ACC1-58B4260FAB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1" name="Rectangle 963">
                  <a:extLst>
                    <a:ext uri="{FF2B5EF4-FFF2-40B4-BE49-F238E27FC236}">
                      <a16:creationId xmlns:a16="http://schemas.microsoft.com/office/drawing/2014/main" id="{C61ED269-47DF-C142-A4D0-B3708111F9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52" name="Rectangle 964">
                  <a:extLst>
                    <a:ext uri="{FF2B5EF4-FFF2-40B4-BE49-F238E27FC236}">
                      <a16:creationId xmlns:a16="http://schemas.microsoft.com/office/drawing/2014/main" id="{00F886D3-9EAE-864A-9F1C-51B52CBFAE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53" name="Group 965">
                  <a:extLst>
                    <a:ext uri="{FF2B5EF4-FFF2-40B4-BE49-F238E27FC236}">
                      <a16:creationId xmlns:a16="http://schemas.microsoft.com/office/drawing/2014/main" id="{60624946-4E10-3F40-87A7-BF8C55B631A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69" name="AutoShape 966">
                    <a:extLst>
                      <a:ext uri="{FF2B5EF4-FFF2-40B4-BE49-F238E27FC236}">
                        <a16:creationId xmlns:a16="http://schemas.microsoft.com/office/drawing/2014/main" id="{62D17F4D-631D-D942-95B8-2560C6AC81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0" name="AutoShape 967">
                    <a:extLst>
                      <a:ext uri="{FF2B5EF4-FFF2-40B4-BE49-F238E27FC236}">
                        <a16:creationId xmlns:a16="http://schemas.microsoft.com/office/drawing/2014/main" id="{F2543B3C-2B22-FA4F-A5D0-05AA9B0FE2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4" name="Freeform 968">
                  <a:extLst>
                    <a:ext uri="{FF2B5EF4-FFF2-40B4-BE49-F238E27FC236}">
                      <a16:creationId xmlns:a16="http://schemas.microsoft.com/office/drawing/2014/main" id="{192CDFC2-2C19-6B40-B992-3F09409473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55" name="Group 969">
                  <a:extLst>
                    <a:ext uri="{FF2B5EF4-FFF2-40B4-BE49-F238E27FC236}">
                      <a16:creationId xmlns:a16="http://schemas.microsoft.com/office/drawing/2014/main" id="{E6839DC6-DA7E-C74C-91FB-F78225282CF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667" name="AutoShape 970">
                    <a:extLst>
                      <a:ext uri="{FF2B5EF4-FFF2-40B4-BE49-F238E27FC236}">
                        <a16:creationId xmlns:a16="http://schemas.microsoft.com/office/drawing/2014/main" id="{18B6F276-8471-1341-A696-B9F6C89AC00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68" name="AutoShape 971">
                    <a:extLst>
                      <a:ext uri="{FF2B5EF4-FFF2-40B4-BE49-F238E27FC236}">
                        <a16:creationId xmlns:a16="http://schemas.microsoft.com/office/drawing/2014/main" id="{68C51799-1F18-864A-91D1-6F08B18C64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6" name="Rectangle 972">
                  <a:extLst>
                    <a:ext uri="{FF2B5EF4-FFF2-40B4-BE49-F238E27FC236}">
                      <a16:creationId xmlns:a16="http://schemas.microsoft.com/office/drawing/2014/main" id="{4B51390B-A5E5-CB43-8C86-C10F2E7B98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57" name="Freeform 973">
                  <a:extLst>
                    <a:ext uri="{FF2B5EF4-FFF2-40B4-BE49-F238E27FC236}">
                      <a16:creationId xmlns:a16="http://schemas.microsoft.com/office/drawing/2014/main" id="{B52E3253-195E-E14B-A502-625444CE1D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58" name="Freeform 974">
                  <a:extLst>
                    <a:ext uri="{FF2B5EF4-FFF2-40B4-BE49-F238E27FC236}">
                      <a16:creationId xmlns:a16="http://schemas.microsoft.com/office/drawing/2014/main" id="{E7672640-8959-8042-B9BC-0EC53E5938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59" name="Oval 975">
                  <a:extLst>
                    <a:ext uri="{FF2B5EF4-FFF2-40B4-BE49-F238E27FC236}">
                      <a16:creationId xmlns:a16="http://schemas.microsoft.com/office/drawing/2014/main" id="{EC9D3853-3A05-7A41-97AC-7C8D004AB9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0" name="Freeform 976">
                  <a:extLst>
                    <a:ext uri="{FF2B5EF4-FFF2-40B4-BE49-F238E27FC236}">
                      <a16:creationId xmlns:a16="http://schemas.microsoft.com/office/drawing/2014/main" id="{06EA8E85-732B-014C-8B0A-5EE3252412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61" name="AutoShape 977">
                  <a:extLst>
                    <a:ext uri="{FF2B5EF4-FFF2-40B4-BE49-F238E27FC236}">
                      <a16:creationId xmlns:a16="http://schemas.microsoft.com/office/drawing/2014/main" id="{99429D52-F182-BE4E-B823-05082C04FE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2" name="AutoShape 978">
                  <a:extLst>
                    <a:ext uri="{FF2B5EF4-FFF2-40B4-BE49-F238E27FC236}">
                      <a16:creationId xmlns:a16="http://schemas.microsoft.com/office/drawing/2014/main" id="{88FC1120-3C79-7041-8DE1-0FB8725D9C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3" name="Oval 979">
                  <a:extLst>
                    <a:ext uri="{FF2B5EF4-FFF2-40B4-BE49-F238E27FC236}">
                      <a16:creationId xmlns:a16="http://schemas.microsoft.com/office/drawing/2014/main" id="{8D7B5084-A180-D940-A1CF-D723A96179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4" name="Oval 980">
                  <a:extLst>
                    <a:ext uri="{FF2B5EF4-FFF2-40B4-BE49-F238E27FC236}">
                      <a16:creationId xmlns:a16="http://schemas.microsoft.com/office/drawing/2014/main" id="{8E92A1A9-5B46-C649-A91E-E03468D119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5" name="Oval 981">
                  <a:extLst>
                    <a:ext uri="{FF2B5EF4-FFF2-40B4-BE49-F238E27FC236}">
                      <a16:creationId xmlns:a16="http://schemas.microsoft.com/office/drawing/2014/main" id="{6F81CDE4-91FE-9B45-8744-F10E6BD1A0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6" name="Rectangle 982">
                  <a:extLst>
                    <a:ext uri="{FF2B5EF4-FFF2-40B4-BE49-F238E27FC236}">
                      <a16:creationId xmlns:a16="http://schemas.microsoft.com/office/drawing/2014/main" id="{95B0618A-7119-4A46-8692-519AC29469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5" name="Group 862">
              <a:extLst>
                <a:ext uri="{FF2B5EF4-FFF2-40B4-BE49-F238E27FC236}">
                  <a16:creationId xmlns:a16="http://schemas.microsoft.com/office/drawing/2014/main" id="{507FD766-D064-0542-B330-E6FC31AF98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4012" y="5612511"/>
              <a:ext cx="347767" cy="680207"/>
              <a:chOff x="7923189" y="2486664"/>
              <a:chExt cx="360377" cy="884585"/>
            </a:xfrm>
          </p:grpSpPr>
          <p:pic>
            <p:nvPicPr>
              <p:cNvPr id="214607" name="Picture 3">
                <a:extLst>
                  <a:ext uri="{FF2B5EF4-FFF2-40B4-BE49-F238E27FC236}">
                    <a16:creationId xmlns:a16="http://schemas.microsoft.com/office/drawing/2014/main" id="{563CF114-564D-5647-B20D-BA0AE252B2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98" y="2486664"/>
                <a:ext cx="239568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08" name="Group 950">
                <a:extLst>
                  <a:ext uri="{FF2B5EF4-FFF2-40B4-BE49-F238E27FC236}">
                    <a16:creationId xmlns:a16="http://schemas.microsoft.com/office/drawing/2014/main" id="{B58665F8-F067-9745-BBC5-907E7293FCE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09" name="Freeform 951">
                  <a:extLst>
                    <a:ext uri="{FF2B5EF4-FFF2-40B4-BE49-F238E27FC236}">
                      <a16:creationId xmlns:a16="http://schemas.microsoft.com/office/drawing/2014/main" id="{0C47CAA2-49AC-4249-8690-07C160A2C9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0" name="Rectangle 952">
                  <a:extLst>
                    <a:ext uri="{FF2B5EF4-FFF2-40B4-BE49-F238E27FC236}">
                      <a16:creationId xmlns:a16="http://schemas.microsoft.com/office/drawing/2014/main" id="{59CD709A-8D3F-CE49-B1FF-F1C01B4D44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11" name="Freeform 953">
                  <a:extLst>
                    <a:ext uri="{FF2B5EF4-FFF2-40B4-BE49-F238E27FC236}">
                      <a16:creationId xmlns:a16="http://schemas.microsoft.com/office/drawing/2014/main" id="{71CCBE77-2578-E248-B6C3-314F3EDDC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2" name="Freeform 954">
                  <a:extLst>
                    <a:ext uri="{FF2B5EF4-FFF2-40B4-BE49-F238E27FC236}">
                      <a16:creationId xmlns:a16="http://schemas.microsoft.com/office/drawing/2014/main" id="{781D5A2B-495C-A84A-8C77-F5FC891348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3" name="Rectangle 955">
                  <a:extLst>
                    <a:ext uri="{FF2B5EF4-FFF2-40B4-BE49-F238E27FC236}">
                      <a16:creationId xmlns:a16="http://schemas.microsoft.com/office/drawing/2014/main" id="{2DFE5F82-32A0-334A-9DEC-94E388EAB4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4" name="Group 956">
                  <a:extLst>
                    <a:ext uri="{FF2B5EF4-FFF2-40B4-BE49-F238E27FC236}">
                      <a16:creationId xmlns:a16="http://schemas.microsoft.com/office/drawing/2014/main" id="{E89932DB-179E-6241-A8B9-C2400A798CF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39" name="AutoShape 957">
                    <a:extLst>
                      <a:ext uri="{FF2B5EF4-FFF2-40B4-BE49-F238E27FC236}">
                        <a16:creationId xmlns:a16="http://schemas.microsoft.com/office/drawing/2014/main" id="{1D393EA7-13DC-014C-9A72-EA4893ADCAB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40" name="AutoShape 958">
                    <a:extLst>
                      <a:ext uri="{FF2B5EF4-FFF2-40B4-BE49-F238E27FC236}">
                        <a16:creationId xmlns:a16="http://schemas.microsoft.com/office/drawing/2014/main" id="{E2421AEE-CB31-3341-9E23-45BB51C7161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15" name="Rectangle 959">
                  <a:extLst>
                    <a:ext uri="{FF2B5EF4-FFF2-40B4-BE49-F238E27FC236}">
                      <a16:creationId xmlns:a16="http://schemas.microsoft.com/office/drawing/2014/main" id="{AEDFD6AB-D574-334D-9457-2AFEBF4CAB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6" name="Group 960">
                  <a:extLst>
                    <a:ext uri="{FF2B5EF4-FFF2-40B4-BE49-F238E27FC236}">
                      <a16:creationId xmlns:a16="http://schemas.microsoft.com/office/drawing/2014/main" id="{636B9FE2-64DB-B948-8813-09763826DEC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37" name="AutoShape 961">
                    <a:extLst>
                      <a:ext uri="{FF2B5EF4-FFF2-40B4-BE49-F238E27FC236}">
                        <a16:creationId xmlns:a16="http://schemas.microsoft.com/office/drawing/2014/main" id="{B2B805DE-80C8-B140-804C-4685B428D1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8" name="AutoShape 962">
                    <a:extLst>
                      <a:ext uri="{FF2B5EF4-FFF2-40B4-BE49-F238E27FC236}">
                        <a16:creationId xmlns:a16="http://schemas.microsoft.com/office/drawing/2014/main" id="{19F8F38A-C09D-1A4B-BC66-03901EAC3B6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17" name="Rectangle 963">
                  <a:extLst>
                    <a:ext uri="{FF2B5EF4-FFF2-40B4-BE49-F238E27FC236}">
                      <a16:creationId xmlns:a16="http://schemas.microsoft.com/office/drawing/2014/main" id="{96542B13-9744-9B4D-B110-DB37C9B297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18" name="Rectangle 964">
                  <a:extLst>
                    <a:ext uri="{FF2B5EF4-FFF2-40B4-BE49-F238E27FC236}">
                      <a16:creationId xmlns:a16="http://schemas.microsoft.com/office/drawing/2014/main" id="{4A0F0D86-DABE-014B-B93A-0622A4E941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9" name="Group 965">
                  <a:extLst>
                    <a:ext uri="{FF2B5EF4-FFF2-40B4-BE49-F238E27FC236}">
                      <a16:creationId xmlns:a16="http://schemas.microsoft.com/office/drawing/2014/main" id="{EB5DD951-DE2E-1C4B-AF54-08C63A86F24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35" name="AutoShape 966">
                    <a:extLst>
                      <a:ext uri="{FF2B5EF4-FFF2-40B4-BE49-F238E27FC236}">
                        <a16:creationId xmlns:a16="http://schemas.microsoft.com/office/drawing/2014/main" id="{1295AECE-1044-A046-8C03-48CB66B33A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6" name="AutoShape 967">
                    <a:extLst>
                      <a:ext uri="{FF2B5EF4-FFF2-40B4-BE49-F238E27FC236}">
                        <a16:creationId xmlns:a16="http://schemas.microsoft.com/office/drawing/2014/main" id="{D86A711D-EFD1-4C45-B531-C0F0805252A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20" name="Freeform 968">
                  <a:extLst>
                    <a:ext uri="{FF2B5EF4-FFF2-40B4-BE49-F238E27FC236}">
                      <a16:creationId xmlns:a16="http://schemas.microsoft.com/office/drawing/2014/main" id="{71D47CC6-B1B1-7948-8C4D-CE79946606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21" name="Group 969">
                  <a:extLst>
                    <a:ext uri="{FF2B5EF4-FFF2-40B4-BE49-F238E27FC236}">
                      <a16:creationId xmlns:a16="http://schemas.microsoft.com/office/drawing/2014/main" id="{6E2EABD1-32B0-E648-80D1-730CD44DE35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633" name="AutoShape 970">
                    <a:extLst>
                      <a:ext uri="{FF2B5EF4-FFF2-40B4-BE49-F238E27FC236}">
                        <a16:creationId xmlns:a16="http://schemas.microsoft.com/office/drawing/2014/main" id="{5360B30E-6D2B-6B43-856D-F332717BF6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4" name="AutoShape 971">
                    <a:extLst>
                      <a:ext uri="{FF2B5EF4-FFF2-40B4-BE49-F238E27FC236}">
                        <a16:creationId xmlns:a16="http://schemas.microsoft.com/office/drawing/2014/main" id="{5B6F0033-8A83-1940-B9FF-DE68ABEF6C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22" name="Rectangle 972">
                  <a:extLst>
                    <a:ext uri="{FF2B5EF4-FFF2-40B4-BE49-F238E27FC236}">
                      <a16:creationId xmlns:a16="http://schemas.microsoft.com/office/drawing/2014/main" id="{1AAA15BA-519D-604A-A063-111934D531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3" name="Freeform 973">
                  <a:extLst>
                    <a:ext uri="{FF2B5EF4-FFF2-40B4-BE49-F238E27FC236}">
                      <a16:creationId xmlns:a16="http://schemas.microsoft.com/office/drawing/2014/main" id="{D7268FE4-3633-7E4F-A9DE-1A099614C8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4" name="Freeform 974">
                  <a:extLst>
                    <a:ext uri="{FF2B5EF4-FFF2-40B4-BE49-F238E27FC236}">
                      <a16:creationId xmlns:a16="http://schemas.microsoft.com/office/drawing/2014/main" id="{2240B9F2-DF1E-134D-A1CB-9B966296B3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5" name="Oval 975">
                  <a:extLst>
                    <a:ext uri="{FF2B5EF4-FFF2-40B4-BE49-F238E27FC236}">
                      <a16:creationId xmlns:a16="http://schemas.microsoft.com/office/drawing/2014/main" id="{9202F8D2-9D0C-434C-B909-5AC189F363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6" name="Freeform 976">
                  <a:extLst>
                    <a:ext uri="{FF2B5EF4-FFF2-40B4-BE49-F238E27FC236}">
                      <a16:creationId xmlns:a16="http://schemas.microsoft.com/office/drawing/2014/main" id="{EB09ED96-E768-3444-9C5E-6BC4D1210C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7" name="AutoShape 977">
                  <a:extLst>
                    <a:ext uri="{FF2B5EF4-FFF2-40B4-BE49-F238E27FC236}">
                      <a16:creationId xmlns:a16="http://schemas.microsoft.com/office/drawing/2014/main" id="{E493530B-AA1E-CA40-8FA9-8708AB0CEA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8" name="AutoShape 978">
                  <a:extLst>
                    <a:ext uri="{FF2B5EF4-FFF2-40B4-BE49-F238E27FC236}">
                      <a16:creationId xmlns:a16="http://schemas.microsoft.com/office/drawing/2014/main" id="{29957C38-CF9D-BA4A-8483-4E9F151B0E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9" name="Oval 979">
                  <a:extLst>
                    <a:ext uri="{FF2B5EF4-FFF2-40B4-BE49-F238E27FC236}">
                      <a16:creationId xmlns:a16="http://schemas.microsoft.com/office/drawing/2014/main" id="{34B9D8B5-03B1-6541-AB6C-0AB8440886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0" name="Oval 980">
                  <a:extLst>
                    <a:ext uri="{FF2B5EF4-FFF2-40B4-BE49-F238E27FC236}">
                      <a16:creationId xmlns:a16="http://schemas.microsoft.com/office/drawing/2014/main" id="{A33CE19C-067B-9646-B667-FD1D5A32F2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1" name="Oval 981">
                  <a:extLst>
                    <a:ext uri="{FF2B5EF4-FFF2-40B4-BE49-F238E27FC236}">
                      <a16:creationId xmlns:a16="http://schemas.microsoft.com/office/drawing/2014/main" id="{18AD08A0-EBDE-0D49-A805-5EFA0E8516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2" name="Rectangle 982">
                  <a:extLst>
                    <a:ext uri="{FF2B5EF4-FFF2-40B4-BE49-F238E27FC236}">
                      <a16:creationId xmlns:a16="http://schemas.microsoft.com/office/drawing/2014/main" id="{7BFD1C2B-DDA4-C640-A3FC-9EA3B37D38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6" name="Group 897">
              <a:extLst>
                <a:ext uri="{FF2B5EF4-FFF2-40B4-BE49-F238E27FC236}">
                  <a16:creationId xmlns:a16="http://schemas.microsoft.com/office/drawing/2014/main" id="{CD60E856-AD2F-574C-B841-E53BF7BEB3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68038" y="3829780"/>
              <a:ext cx="347753" cy="680208"/>
              <a:chOff x="7923189" y="2486663"/>
              <a:chExt cx="360362" cy="884586"/>
            </a:xfrm>
          </p:grpSpPr>
          <p:pic>
            <p:nvPicPr>
              <p:cNvPr id="214573" name="Picture 3">
                <a:extLst>
                  <a:ext uri="{FF2B5EF4-FFF2-40B4-BE49-F238E27FC236}">
                    <a16:creationId xmlns:a16="http://schemas.microsoft.com/office/drawing/2014/main" id="{7C224992-1229-9E43-998F-00844EECB7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574" name="Group 950">
                <a:extLst>
                  <a:ext uri="{FF2B5EF4-FFF2-40B4-BE49-F238E27FC236}">
                    <a16:creationId xmlns:a16="http://schemas.microsoft.com/office/drawing/2014/main" id="{6F93D902-DF1A-4F4F-B6ED-D18240151B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575" name="Freeform 951">
                  <a:extLst>
                    <a:ext uri="{FF2B5EF4-FFF2-40B4-BE49-F238E27FC236}">
                      <a16:creationId xmlns:a16="http://schemas.microsoft.com/office/drawing/2014/main" id="{B0E86564-CD6D-3944-B48B-F5CAEDE670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6" name="Rectangle 952">
                  <a:extLst>
                    <a:ext uri="{FF2B5EF4-FFF2-40B4-BE49-F238E27FC236}">
                      <a16:creationId xmlns:a16="http://schemas.microsoft.com/office/drawing/2014/main" id="{A167CAD0-6A8A-7941-B1F7-E0A74EFB0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77" name="Freeform 953">
                  <a:extLst>
                    <a:ext uri="{FF2B5EF4-FFF2-40B4-BE49-F238E27FC236}">
                      <a16:creationId xmlns:a16="http://schemas.microsoft.com/office/drawing/2014/main" id="{4726D2FD-E8A0-CC4B-A1D8-D89F5A3687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8" name="Freeform 954">
                  <a:extLst>
                    <a:ext uri="{FF2B5EF4-FFF2-40B4-BE49-F238E27FC236}">
                      <a16:creationId xmlns:a16="http://schemas.microsoft.com/office/drawing/2014/main" id="{4F20BF5E-E61A-4A48-BDA8-491822E5B2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9" name="Rectangle 955">
                  <a:extLst>
                    <a:ext uri="{FF2B5EF4-FFF2-40B4-BE49-F238E27FC236}">
                      <a16:creationId xmlns:a16="http://schemas.microsoft.com/office/drawing/2014/main" id="{FD7DC307-1108-F84E-8252-F7C39E957D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0" name="Group 956">
                  <a:extLst>
                    <a:ext uri="{FF2B5EF4-FFF2-40B4-BE49-F238E27FC236}">
                      <a16:creationId xmlns:a16="http://schemas.microsoft.com/office/drawing/2014/main" id="{742701A2-1BAB-1D4A-93EE-7945F9079FF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05" name="AutoShape 957">
                    <a:extLst>
                      <a:ext uri="{FF2B5EF4-FFF2-40B4-BE49-F238E27FC236}">
                        <a16:creationId xmlns:a16="http://schemas.microsoft.com/office/drawing/2014/main" id="{B1DBF270-A4D7-6F43-BDAE-283D09FC33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6" name="AutoShape 958">
                    <a:extLst>
                      <a:ext uri="{FF2B5EF4-FFF2-40B4-BE49-F238E27FC236}">
                        <a16:creationId xmlns:a16="http://schemas.microsoft.com/office/drawing/2014/main" id="{8B922D59-1E34-5E49-A1A0-1A79FA563F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1" name="Rectangle 959">
                  <a:extLst>
                    <a:ext uri="{FF2B5EF4-FFF2-40B4-BE49-F238E27FC236}">
                      <a16:creationId xmlns:a16="http://schemas.microsoft.com/office/drawing/2014/main" id="{720F6FB5-0794-834C-9FF7-0EDA784C54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2" name="Group 960">
                  <a:extLst>
                    <a:ext uri="{FF2B5EF4-FFF2-40B4-BE49-F238E27FC236}">
                      <a16:creationId xmlns:a16="http://schemas.microsoft.com/office/drawing/2014/main" id="{3EDABE8F-C0D3-F64F-9383-8EEB162419C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03" name="AutoShape 961">
                    <a:extLst>
                      <a:ext uri="{FF2B5EF4-FFF2-40B4-BE49-F238E27FC236}">
                        <a16:creationId xmlns:a16="http://schemas.microsoft.com/office/drawing/2014/main" id="{F11EB9E8-25F5-3C4C-B45A-1E592BB9E6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4" name="AutoShape 962">
                    <a:extLst>
                      <a:ext uri="{FF2B5EF4-FFF2-40B4-BE49-F238E27FC236}">
                        <a16:creationId xmlns:a16="http://schemas.microsoft.com/office/drawing/2014/main" id="{703CEBB7-DEC9-1048-A10F-083DD20EA20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3" name="Rectangle 963">
                  <a:extLst>
                    <a:ext uri="{FF2B5EF4-FFF2-40B4-BE49-F238E27FC236}">
                      <a16:creationId xmlns:a16="http://schemas.microsoft.com/office/drawing/2014/main" id="{9454D8B8-6B15-444B-B14F-63ECB29ED8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84" name="Rectangle 964">
                  <a:extLst>
                    <a:ext uri="{FF2B5EF4-FFF2-40B4-BE49-F238E27FC236}">
                      <a16:creationId xmlns:a16="http://schemas.microsoft.com/office/drawing/2014/main" id="{69DE74CF-EB07-AD4A-B698-E00F3D2666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5" name="Group 965">
                  <a:extLst>
                    <a:ext uri="{FF2B5EF4-FFF2-40B4-BE49-F238E27FC236}">
                      <a16:creationId xmlns:a16="http://schemas.microsoft.com/office/drawing/2014/main" id="{3081CBEE-87E9-5647-B228-1A327E765CE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01" name="AutoShape 966">
                    <a:extLst>
                      <a:ext uri="{FF2B5EF4-FFF2-40B4-BE49-F238E27FC236}">
                        <a16:creationId xmlns:a16="http://schemas.microsoft.com/office/drawing/2014/main" id="{701EE972-A5F2-444C-BC8E-70153B4777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2" name="AutoShape 967">
                    <a:extLst>
                      <a:ext uri="{FF2B5EF4-FFF2-40B4-BE49-F238E27FC236}">
                        <a16:creationId xmlns:a16="http://schemas.microsoft.com/office/drawing/2014/main" id="{0130ACB8-9781-EA4A-A1DB-82D0F29EBF2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6" name="Freeform 968">
                  <a:extLst>
                    <a:ext uri="{FF2B5EF4-FFF2-40B4-BE49-F238E27FC236}">
                      <a16:creationId xmlns:a16="http://schemas.microsoft.com/office/drawing/2014/main" id="{4AB44CEB-E837-7147-A8A7-57C5FDA6FF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87" name="Group 969">
                  <a:extLst>
                    <a:ext uri="{FF2B5EF4-FFF2-40B4-BE49-F238E27FC236}">
                      <a16:creationId xmlns:a16="http://schemas.microsoft.com/office/drawing/2014/main" id="{A74DE05C-88D9-774E-B8F5-0BA3B55D111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599" name="AutoShape 970">
                    <a:extLst>
                      <a:ext uri="{FF2B5EF4-FFF2-40B4-BE49-F238E27FC236}">
                        <a16:creationId xmlns:a16="http://schemas.microsoft.com/office/drawing/2014/main" id="{F6664F2B-8007-C042-8BD4-9DD26D6562F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0" name="AutoShape 971">
                    <a:extLst>
                      <a:ext uri="{FF2B5EF4-FFF2-40B4-BE49-F238E27FC236}">
                        <a16:creationId xmlns:a16="http://schemas.microsoft.com/office/drawing/2014/main" id="{681E6074-B6F0-504F-8D76-434A29BF79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8" name="Rectangle 972">
                  <a:extLst>
                    <a:ext uri="{FF2B5EF4-FFF2-40B4-BE49-F238E27FC236}">
                      <a16:creationId xmlns:a16="http://schemas.microsoft.com/office/drawing/2014/main" id="{016C43F7-AF1C-2148-8C6F-047013498B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89" name="Freeform 973">
                  <a:extLst>
                    <a:ext uri="{FF2B5EF4-FFF2-40B4-BE49-F238E27FC236}">
                      <a16:creationId xmlns:a16="http://schemas.microsoft.com/office/drawing/2014/main" id="{960017AB-A9BC-7B49-A693-83AE1F1CE7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0" name="Freeform 974">
                  <a:extLst>
                    <a:ext uri="{FF2B5EF4-FFF2-40B4-BE49-F238E27FC236}">
                      <a16:creationId xmlns:a16="http://schemas.microsoft.com/office/drawing/2014/main" id="{B4FEDAA7-65C7-7743-89B9-688476EC7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1" name="Oval 975">
                  <a:extLst>
                    <a:ext uri="{FF2B5EF4-FFF2-40B4-BE49-F238E27FC236}">
                      <a16:creationId xmlns:a16="http://schemas.microsoft.com/office/drawing/2014/main" id="{F2EA992E-8FC3-CA49-80B6-2C38049950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2" name="Freeform 976">
                  <a:extLst>
                    <a:ext uri="{FF2B5EF4-FFF2-40B4-BE49-F238E27FC236}">
                      <a16:creationId xmlns:a16="http://schemas.microsoft.com/office/drawing/2014/main" id="{96A0DFAB-1B0D-C045-A4E7-A67AB0B52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3" name="AutoShape 977">
                  <a:extLst>
                    <a:ext uri="{FF2B5EF4-FFF2-40B4-BE49-F238E27FC236}">
                      <a16:creationId xmlns:a16="http://schemas.microsoft.com/office/drawing/2014/main" id="{D8947F5E-F7D1-B64E-8558-F6B3FCA1C3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4" name="AutoShape 978">
                  <a:extLst>
                    <a:ext uri="{FF2B5EF4-FFF2-40B4-BE49-F238E27FC236}">
                      <a16:creationId xmlns:a16="http://schemas.microsoft.com/office/drawing/2014/main" id="{1EB4BFCE-7C30-584C-B7B4-818CB34C41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5" name="Oval 979">
                  <a:extLst>
                    <a:ext uri="{FF2B5EF4-FFF2-40B4-BE49-F238E27FC236}">
                      <a16:creationId xmlns:a16="http://schemas.microsoft.com/office/drawing/2014/main" id="{1A441EBF-90E7-A346-B395-AB5628A932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6" name="Oval 980">
                  <a:extLst>
                    <a:ext uri="{FF2B5EF4-FFF2-40B4-BE49-F238E27FC236}">
                      <a16:creationId xmlns:a16="http://schemas.microsoft.com/office/drawing/2014/main" id="{F646C0CE-064B-8F45-BC86-4C7AC008D4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7" name="Oval 981">
                  <a:extLst>
                    <a:ext uri="{FF2B5EF4-FFF2-40B4-BE49-F238E27FC236}">
                      <a16:creationId xmlns:a16="http://schemas.microsoft.com/office/drawing/2014/main" id="{49379C7D-E020-B342-93A3-E8AF620797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8" name="Rectangle 982">
                  <a:extLst>
                    <a:ext uri="{FF2B5EF4-FFF2-40B4-BE49-F238E27FC236}">
                      <a16:creationId xmlns:a16="http://schemas.microsoft.com/office/drawing/2014/main" id="{084820A8-C10D-2D49-9723-2DF79F9B9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7" name="Group 932">
              <a:extLst>
                <a:ext uri="{FF2B5EF4-FFF2-40B4-BE49-F238E27FC236}">
                  <a16:creationId xmlns:a16="http://schemas.microsoft.com/office/drawing/2014/main" id="{0D03F1A7-2CEA-8449-B4F3-59622B4BB9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22838" y="5630065"/>
              <a:ext cx="347753" cy="680208"/>
              <a:chOff x="7923189" y="2486663"/>
              <a:chExt cx="360362" cy="884586"/>
            </a:xfrm>
          </p:grpSpPr>
          <p:pic>
            <p:nvPicPr>
              <p:cNvPr id="214539" name="Picture 3">
                <a:extLst>
                  <a:ext uri="{FF2B5EF4-FFF2-40B4-BE49-F238E27FC236}">
                    <a16:creationId xmlns:a16="http://schemas.microsoft.com/office/drawing/2014/main" id="{5DE36EB3-3AFF-BA4F-BD6D-409F9CE17E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540" name="Group 950">
                <a:extLst>
                  <a:ext uri="{FF2B5EF4-FFF2-40B4-BE49-F238E27FC236}">
                    <a16:creationId xmlns:a16="http://schemas.microsoft.com/office/drawing/2014/main" id="{78FA27D7-EDBE-9B42-BE48-BD8D91C4F4B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541" name="Freeform 951">
                  <a:extLst>
                    <a:ext uri="{FF2B5EF4-FFF2-40B4-BE49-F238E27FC236}">
                      <a16:creationId xmlns:a16="http://schemas.microsoft.com/office/drawing/2014/main" id="{BA79EE71-8A12-4640-8D04-F4A8C1152C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2" name="Rectangle 952">
                  <a:extLst>
                    <a:ext uri="{FF2B5EF4-FFF2-40B4-BE49-F238E27FC236}">
                      <a16:creationId xmlns:a16="http://schemas.microsoft.com/office/drawing/2014/main" id="{5BF62D1C-48AC-7D48-95E1-670C967A2D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43" name="Freeform 953">
                  <a:extLst>
                    <a:ext uri="{FF2B5EF4-FFF2-40B4-BE49-F238E27FC236}">
                      <a16:creationId xmlns:a16="http://schemas.microsoft.com/office/drawing/2014/main" id="{934C90DD-A5EE-3248-B6FB-FA69701922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4" name="Freeform 954">
                  <a:extLst>
                    <a:ext uri="{FF2B5EF4-FFF2-40B4-BE49-F238E27FC236}">
                      <a16:creationId xmlns:a16="http://schemas.microsoft.com/office/drawing/2014/main" id="{EFE7FF54-2122-3B4A-9237-801511A1E8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5" name="Rectangle 955">
                  <a:extLst>
                    <a:ext uri="{FF2B5EF4-FFF2-40B4-BE49-F238E27FC236}">
                      <a16:creationId xmlns:a16="http://schemas.microsoft.com/office/drawing/2014/main" id="{AA2E6AFB-B64A-0F47-A889-468715B276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46" name="Group 956">
                  <a:extLst>
                    <a:ext uri="{FF2B5EF4-FFF2-40B4-BE49-F238E27FC236}">
                      <a16:creationId xmlns:a16="http://schemas.microsoft.com/office/drawing/2014/main" id="{03D5C498-2613-CC40-9A1A-88B8C69DB4A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571" name="AutoShape 957">
                    <a:extLst>
                      <a:ext uri="{FF2B5EF4-FFF2-40B4-BE49-F238E27FC236}">
                        <a16:creationId xmlns:a16="http://schemas.microsoft.com/office/drawing/2014/main" id="{91B8132F-1C0A-5A4C-88EE-B1FD03A61C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72" name="AutoShape 958">
                    <a:extLst>
                      <a:ext uri="{FF2B5EF4-FFF2-40B4-BE49-F238E27FC236}">
                        <a16:creationId xmlns:a16="http://schemas.microsoft.com/office/drawing/2014/main" id="{AC41DB90-C49E-1142-883C-9F64F283D5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47" name="Rectangle 959">
                  <a:extLst>
                    <a:ext uri="{FF2B5EF4-FFF2-40B4-BE49-F238E27FC236}">
                      <a16:creationId xmlns:a16="http://schemas.microsoft.com/office/drawing/2014/main" id="{3BFF5039-4721-2E4D-8E36-FCFE445AFD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48" name="Group 960">
                  <a:extLst>
                    <a:ext uri="{FF2B5EF4-FFF2-40B4-BE49-F238E27FC236}">
                      <a16:creationId xmlns:a16="http://schemas.microsoft.com/office/drawing/2014/main" id="{01CD9547-2890-C74D-A640-EC13991ECC8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569" name="AutoShape 961">
                    <a:extLst>
                      <a:ext uri="{FF2B5EF4-FFF2-40B4-BE49-F238E27FC236}">
                        <a16:creationId xmlns:a16="http://schemas.microsoft.com/office/drawing/2014/main" id="{4E7C2351-B99F-FE48-8432-49883E0F2A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70" name="AutoShape 962">
                    <a:extLst>
                      <a:ext uri="{FF2B5EF4-FFF2-40B4-BE49-F238E27FC236}">
                        <a16:creationId xmlns:a16="http://schemas.microsoft.com/office/drawing/2014/main" id="{70A705C3-0630-7743-85C8-3F5D10E564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49" name="Rectangle 963">
                  <a:extLst>
                    <a:ext uri="{FF2B5EF4-FFF2-40B4-BE49-F238E27FC236}">
                      <a16:creationId xmlns:a16="http://schemas.microsoft.com/office/drawing/2014/main" id="{4226CB1D-275D-024A-955F-6BC17F69C5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0" name="Rectangle 964">
                  <a:extLst>
                    <a:ext uri="{FF2B5EF4-FFF2-40B4-BE49-F238E27FC236}">
                      <a16:creationId xmlns:a16="http://schemas.microsoft.com/office/drawing/2014/main" id="{3F11C6D0-E545-8C46-8D2B-C6F5E282E6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51" name="Group 965">
                  <a:extLst>
                    <a:ext uri="{FF2B5EF4-FFF2-40B4-BE49-F238E27FC236}">
                      <a16:creationId xmlns:a16="http://schemas.microsoft.com/office/drawing/2014/main" id="{6E742B3E-C6CE-9A42-9D1F-7A80FD03597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567" name="AutoShape 966">
                    <a:extLst>
                      <a:ext uri="{FF2B5EF4-FFF2-40B4-BE49-F238E27FC236}">
                        <a16:creationId xmlns:a16="http://schemas.microsoft.com/office/drawing/2014/main" id="{26E60C4B-5F3A-244E-A71E-59C43916B1E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68" name="AutoShape 967">
                    <a:extLst>
                      <a:ext uri="{FF2B5EF4-FFF2-40B4-BE49-F238E27FC236}">
                        <a16:creationId xmlns:a16="http://schemas.microsoft.com/office/drawing/2014/main" id="{E3EAF3AD-8DFF-2048-882F-E23E3E9F30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52" name="Freeform 968">
                  <a:extLst>
                    <a:ext uri="{FF2B5EF4-FFF2-40B4-BE49-F238E27FC236}">
                      <a16:creationId xmlns:a16="http://schemas.microsoft.com/office/drawing/2014/main" id="{43AAD801-E54F-A840-B9B9-5106EC5D10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53" name="Group 969">
                  <a:extLst>
                    <a:ext uri="{FF2B5EF4-FFF2-40B4-BE49-F238E27FC236}">
                      <a16:creationId xmlns:a16="http://schemas.microsoft.com/office/drawing/2014/main" id="{284D7B7E-FA9C-4C42-B210-91742B8823E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565" name="AutoShape 970">
                    <a:extLst>
                      <a:ext uri="{FF2B5EF4-FFF2-40B4-BE49-F238E27FC236}">
                        <a16:creationId xmlns:a16="http://schemas.microsoft.com/office/drawing/2014/main" id="{8FED6D26-E27C-5D41-88ED-BAD4B53B51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66" name="AutoShape 971">
                    <a:extLst>
                      <a:ext uri="{FF2B5EF4-FFF2-40B4-BE49-F238E27FC236}">
                        <a16:creationId xmlns:a16="http://schemas.microsoft.com/office/drawing/2014/main" id="{C8D2A46A-8F4E-9848-B2B2-4456B9EE1A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54" name="Rectangle 972">
                  <a:extLst>
                    <a:ext uri="{FF2B5EF4-FFF2-40B4-BE49-F238E27FC236}">
                      <a16:creationId xmlns:a16="http://schemas.microsoft.com/office/drawing/2014/main" id="{67D5ECA4-557C-B845-86F6-AC44D0C0D1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5" name="Freeform 973">
                  <a:extLst>
                    <a:ext uri="{FF2B5EF4-FFF2-40B4-BE49-F238E27FC236}">
                      <a16:creationId xmlns:a16="http://schemas.microsoft.com/office/drawing/2014/main" id="{AF3298E6-C14C-CB46-8F61-E0E59FEADA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6" name="Freeform 974">
                  <a:extLst>
                    <a:ext uri="{FF2B5EF4-FFF2-40B4-BE49-F238E27FC236}">
                      <a16:creationId xmlns:a16="http://schemas.microsoft.com/office/drawing/2014/main" id="{A56E4D83-9A3E-544A-BA23-873018E427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7" name="Oval 975">
                  <a:extLst>
                    <a:ext uri="{FF2B5EF4-FFF2-40B4-BE49-F238E27FC236}">
                      <a16:creationId xmlns:a16="http://schemas.microsoft.com/office/drawing/2014/main" id="{AEF30947-F8A0-194F-B4BA-4AD952BE39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8" name="Freeform 976">
                  <a:extLst>
                    <a:ext uri="{FF2B5EF4-FFF2-40B4-BE49-F238E27FC236}">
                      <a16:creationId xmlns:a16="http://schemas.microsoft.com/office/drawing/2014/main" id="{68DA3ED0-277F-D841-85D5-AA48390257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9" name="AutoShape 977">
                  <a:extLst>
                    <a:ext uri="{FF2B5EF4-FFF2-40B4-BE49-F238E27FC236}">
                      <a16:creationId xmlns:a16="http://schemas.microsoft.com/office/drawing/2014/main" id="{E7834B2A-9B47-1041-9D90-15394F42B2C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0" name="AutoShape 978">
                  <a:extLst>
                    <a:ext uri="{FF2B5EF4-FFF2-40B4-BE49-F238E27FC236}">
                      <a16:creationId xmlns:a16="http://schemas.microsoft.com/office/drawing/2014/main" id="{02F3B69F-9FC0-ED46-95EA-40F27E1D12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1" name="Oval 979">
                  <a:extLst>
                    <a:ext uri="{FF2B5EF4-FFF2-40B4-BE49-F238E27FC236}">
                      <a16:creationId xmlns:a16="http://schemas.microsoft.com/office/drawing/2014/main" id="{4DE57B74-718C-334B-8B94-98CC94D523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2" name="Oval 980">
                  <a:extLst>
                    <a:ext uri="{FF2B5EF4-FFF2-40B4-BE49-F238E27FC236}">
                      <a16:creationId xmlns:a16="http://schemas.microsoft.com/office/drawing/2014/main" id="{652A99B5-08D3-C64C-96C5-5ECCBF7E11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3" name="Oval 981">
                  <a:extLst>
                    <a:ext uri="{FF2B5EF4-FFF2-40B4-BE49-F238E27FC236}">
                      <a16:creationId xmlns:a16="http://schemas.microsoft.com/office/drawing/2014/main" id="{E9E54174-B84B-9146-8E65-121AE87CE6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4" name="Rectangle 982">
                  <a:extLst>
                    <a:ext uri="{FF2B5EF4-FFF2-40B4-BE49-F238E27FC236}">
                      <a16:creationId xmlns:a16="http://schemas.microsoft.com/office/drawing/2014/main" id="{704EC13D-5637-0B42-BD20-1DE721BE161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8" name="Group 15">
              <a:extLst>
                <a:ext uri="{FF2B5EF4-FFF2-40B4-BE49-F238E27FC236}">
                  <a16:creationId xmlns:a16="http://schemas.microsoft.com/office/drawing/2014/main" id="{D8E1866F-6854-DA47-9762-C14A87A4DE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07615" y="4368892"/>
              <a:ext cx="990551" cy="731635"/>
              <a:chOff x="7707615" y="4368892"/>
              <a:chExt cx="990551" cy="731635"/>
            </a:xfrm>
          </p:grpSpPr>
          <p:pic>
            <p:nvPicPr>
              <p:cNvPr id="214439" name="Picture 14">
                <a:extLst>
                  <a:ext uri="{FF2B5EF4-FFF2-40B4-BE49-F238E27FC236}">
                    <a16:creationId xmlns:a16="http://schemas.microsoft.com/office/drawing/2014/main" id="{3BCD9759-5B21-114C-8761-09126950D3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71833" y="4640202"/>
                <a:ext cx="822008" cy="460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14440" name="Group 249">
                <a:extLst>
                  <a:ext uri="{FF2B5EF4-FFF2-40B4-BE49-F238E27FC236}">
                    <a16:creationId xmlns:a16="http://schemas.microsoft.com/office/drawing/2014/main" id="{545A4638-7D8B-F449-B237-6472B9C5CF2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7707615" y="4368892"/>
                <a:ext cx="225953" cy="395900"/>
                <a:chOff x="4140" y="429"/>
                <a:chExt cx="1425" cy="2396"/>
              </a:xfrm>
            </p:grpSpPr>
            <p:sp>
              <p:nvSpPr>
                <p:cNvPr id="214507" name="Freeform 250">
                  <a:extLst>
                    <a:ext uri="{FF2B5EF4-FFF2-40B4-BE49-F238E27FC236}">
                      <a16:creationId xmlns:a16="http://schemas.microsoft.com/office/drawing/2014/main" id="{FB58D26C-934D-1247-B2AC-3802534B97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1" name="Rectangle 251">
                  <a:extLst>
                    <a:ext uri="{FF2B5EF4-FFF2-40B4-BE49-F238E27FC236}">
                      <a16:creationId xmlns:a16="http://schemas.microsoft.com/office/drawing/2014/main" id="{65302C2E-3662-3D47-B457-2ABF58402C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4" y="425"/>
                  <a:ext cx="1051" cy="2259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509" name="Freeform 252">
                  <a:extLst>
                    <a:ext uri="{FF2B5EF4-FFF2-40B4-BE49-F238E27FC236}">
                      <a16:creationId xmlns:a16="http://schemas.microsoft.com/office/drawing/2014/main" id="{A431C36B-24D9-1546-B351-A1FE23296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10" name="Freeform 253">
                  <a:extLst>
                    <a:ext uri="{FF2B5EF4-FFF2-40B4-BE49-F238E27FC236}">
                      <a16:creationId xmlns:a16="http://schemas.microsoft.com/office/drawing/2014/main" id="{4383C380-326F-3C48-9ACE-950CF0D017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4" name="Rectangle 254">
                  <a:extLst>
                    <a:ext uri="{FF2B5EF4-FFF2-40B4-BE49-F238E27FC236}">
                      <a16:creationId xmlns:a16="http://schemas.microsoft.com/office/drawing/2014/main" id="{DCE11187-1669-A547-907A-C9F158F5E0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4" y="685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512" name="Group 255">
                  <a:extLst>
                    <a:ext uri="{FF2B5EF4-FFF2-40B4-BE49-F238E27FC236}">
                      <a16:creationId xmlns:a16="http://schemas.microsoft.com/office/drawing/2014/main" id="{990375B8-5CF9-284F-9EF8-6B9193FD690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00" name="AutoShape 256">
                    <a:extLst>
                      <a:ext uri="{FF2B5EF4-FFF2-40B4-BE49-F238E27FC236}">
                        <a16:creationId xmlns:a16="http://schemas.microsoft.com/office/drawing/2014/main" id="{BCE01474-1697-9845-A36F-44B56DC3FB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46" y="2566"/>
                    <a:ext cx="72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01" name="AutoShape 257">
                    <a:extLst>
                      <a:ext uri="{FF2B5EF4-FFF2-40B4-BE49-F238E27FC236}">
                        <a16:creationId xmlns:a16="http://schemas.microsoft.com/office/drawing/2014/main" id="{E67735CE-42B1-0644-8805-47682EB2CEC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59" y="2584"/>
                    <a:ext cx="700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976" name="Rectangle 258">
                  <a:extLst>
                    <a:ext uri="{FF2B5EF4-FFF2-40B4-BE49-F238E27FC236}">
                      <a16:creationId xmlns:a16="http://schemas.microsoft.com/office/drawing/2014/main" id="{D1183BDC-3751-0D40-AF16-7EBEFA4716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4" y="1012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514" name="Group 259">
                  <a:extLst>
                    <a:ext uri="{FF2B5EF4-FFF2-40B4-BE49-F238E27FC236}">
                      <a16:creationId xmlns:a16="http://schemas.microsoft.com/office/drawing/2014/main" id="{601517E3-C345-9B42-B1E3-85EB550F6D0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998" name="AutoShape 260">
                    <a:extLst>
                      <a:ext uri="{FF2B5EF4-FFF2-40B4-BE49-F238E27FC236}">
                        <a16:creationId xmlns:a16="http://schemas.microsoft.com/office/drawing/2014/main" id="{9BBD73B2-30D3-F543-9F93-BB96C0EA45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66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999" name="AutoShape 261">
                    <a:extLst>
                      <a:ext uri="{FF2B5EF4-FFF2-40B4-BE49-F238E27FC236}">
                        <a16:creationId xmlns:a16="http://schemas.microsoft.com/office/drawing/2014/main" id="{C15B9CE5-6342-FC47-890E-3DE9B4B6C4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4" y="2586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978" name="Rectangle 262">
                  <a:extLst>
                    <a:ext uri="{FF2B5EF4-FFF2-40B4-BE49-F238E27FC236}">
                      <a16:creationId xmlns:a16="http://schemas.microsoft.com/office/drawing/2014/main" id="{08BF4B3F-334E-B84F-BD21-1D8E4CCAE1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4" y="1358"/>
                  <a:ext cx="591" cy="29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79" name="Rectangle 263">
                  <a:extLst>
                    <a:ext uri="{FF2B5EF4-FFF2-40B4-BE49-F238E27FC236}">
                      <a16:creationId xmlns:a16="http://schemas.microsoft.com/office/drawing/2014/main" id="{66868866-1B9E-2D47-AA03-F94E46A0DC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4" y="1627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517" name="Group 264">
                  <a:extLst>
                    <a:ext uri="{FF2B5EF4-FFF2-40B4-BE49-F238E27FC236}">
                      <a16:creationId xmlns:a16="http://schemas.microsoft.com/office/drawing/2014/main" id="{A0EE9E27-0661-B84B-8F3D-9C8510F4259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996" name="AutoShape 265">
                    <a:extLst>
                      <a:ext uri="{FF2B5EF4-FFF2-40B4-BE49-F238E27FC236}">
                        <a16:creationId xmlns:a16="http://schemas.microsoft.com/office/drawing/2014/main" id="{9DCA2718-B1F6-2244-AFCA-B960F4F6BC2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11" cy="115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997" name="AutoShape 266">
                    <a:extLst>
                      <a:ext uri="{FF2B5EF4-FFF2-40B4-BE49-F238E27FC236}">
                        <a16:creationId xmlns:a16="http://schemas.microsoft.com/office/drawing/2014/main" id="{9D04F19F-82C7-CD45-B603-E1678F4CA1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5"/>
                    <a:ext cx="674" cy="8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214518" name="Freeform 267">
                  <a:extLst>
                    <a:ext uri="{FF2B5EF4-FFF2-40B4-BE49-F238E27FC236}">
                      <a16:creationId xmlns:a16="http://schemas.microsoft.com/office/drawing/2014/main" id="{1B0EF3F8-744F-5343-AEDA-4EA404B504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19" name="Group 268">
                  <a:extLst>
                    <a:ext uri="{FF2B5EF4-FFF2-40B4-BE49-F238E27FC236}">
                      <a16:creationId xmlns:a16="http://schemas.microsoft.com/office/drawing/2014/main" id="{6CDE9642-131D-C943-BED9-DE3B0D79D77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994" name="AutoShape 269">
                    <a:extLst>
                      <a:ext uri="{FF2B5EF4-FFF2-40B4-BE49-F238E27FC236}">
                        <a16:creationId xmlns:a16="http://schemas.microsoft.com/office/drawing/2014/main" id="{D4492096-351F-1B46-88EC-7C66E8E112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46" y="2541"/>
                    <a:ext cx="698" cy="16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995" name="AutoShape 270">
                    <a:extLst>
                      <a:ext uri="{FF2B5EF4-FFF2-40B4-BE49-F238E27FC236}">
                        <a16:creationId xmlns:a16="http://schemas.microsoft.com/office/drawing/2014/main" id="{0EE67903-F639-F641-8C3D-290FEA9FDB2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59" y="2560"/>
                    <a:ext cx="661" cy="13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983" name="Rectangle 271">
                  <a:extLst>
                    <a:ext uri="{FF2B5EF4-FFF2-40B4-BE49-F238E27FC236}">
                      <a16:creationId xmlns:a16="http://schemas.microsoft.com/office/drawing/2014/main" id="{9B6F5948-7B18-7444-B017-378F820D7D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56" y="425"/>
                  <a:ext cx="60" cy="2268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521" name="Freeform 272">
                  <a:extLst>
                    <a:ext uri="{FF2B5EF4-FFF2-40B4-BE49-F238E27FC236}">
                      <a16:creationId xmlns:a16="http://schemas.microsoft.com/office/drawing/2014/main" id="{74A0B2B4-82A1-D04F-A6F9-F637E9C3FA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22" name="Freeform 273">
                  <a:extLst>
                    <a:ext uri="{FF2B5EF4-FFF2-40B4-BE49-F238E27FC236}">
                      <a16:creationId xmlns:a16="http://schemas.microsoft.com/office/drawing/2014/main" id="{A674C7C3-A1F0-F047-85E4-D70E3B0FEB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6" name="Oval 274">
                  <a:extLst>
                    <a:ext uri="{FF2B5EF4-FFF2-40B4-BE49-F238E27FC236}">
                      <a16:creationId xmlns:a16="http://schemas.microsoft.com/office/drawing/2014/main" id="{3D83778D-962B-794B-AF8F-5038F5E447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6" y="2588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524" name="Freeform 275">
                  <a:extLst>
                    <a:ext uri="{FF2B5EF4-FFF2-40B4-BE49-F238E27FC236}">
                      <a16:creationId xmlns:a16="http://schemas.microsoft.com/office/drawing/2014/main" id="{9AADAACB-A17A-6741-B747-5F9F17B910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8" name="AutoShape 276">
                  <a:extLst>
                    <a:ext uri="{FF2B5EF4-FFF2-40B4-BE49-F238E27FC236}">
                      <a16:creationId xmlns:a16="http://schemas.microsoft.com/office/drawing/2014/main" id="{D1AA7672-D337-5F4D-A5E3-73639F1FAF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4" y="2655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89" name="AutoShape 277">
                  <a:extLst>
                    <a:ext uri="{FF2B5EF4-FFF2-40B4-BE49-F238E27FC236}">
                      <a16:creationId xmlns:a16="http://schemas.microsoft.com/office/drawing/2014/main" id="{DA4DF090-AE22-A54B-B1AD-BCBE6BD640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4" y="2684"/>
                  <a:ext cx="1071" cy="8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90" name="Oval 278">
                  <a:extLst>
                    <a:ext uri="{FF2B5EF4-FFF2-40B4-BE49-F238E27FC236}">
                      <a16:creationId xmlns:a16="http://schemas.microsoft.com/office/drawing/2014/main" id="{F221E6C5-36EF-6C48-A68C-81A3E09699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4" y="2357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91" name="Oval 279">
                  <a:extLst>
                    <a:ext uri="{FF2B5EF4-FFF2-40B4-BE49-F238E27FC236}">
                      <a16:creationId xmlns:a16="http://schemas.microsoft.com/office/drawing/2014/main" id="{3FAA8ECB-A278-8346-8C6D-8420A2CC89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5" y="2357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92" name="Oval 280">
                  <a:extLst>
                    <a:ext uri="{FF2B5EF4-FFF2-40B4-BE49-F238E27FC236}">
                      <a16:creationId xmlns:a16="http://schemas.microsoft.com/office/drawing/2014/main" id="{BA13D755-DBC5-9940-945C-18BC3EAF80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5" y="2357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993" name="Rectangle 281">
                  <a:extLst>
                    <a:ext uri="{FF2B5EF4-FFF2-40B4-BE49-F238E27FC236}">
                      <a16:creationId xmlns:a16="http://schemas.microsoft.com/office/drawing/2014/main" id="{281DE436-01CE-6245-9466-1E76032808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5" y="1809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214441" name="Group 249">
                <a:extLst>
                  <a:ext uri="{FF2B5EF4-FFF2-40B4-BE49-F238E27FC236}">
                    <a16:creationId xmlns:a16="http://schemas.microsoft.com/office/drawing/2014/main" id="{35F1932C-326D-0146-A9A4-DA9DFE9185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7939866" y="4369199"/>
                <a:ext cx="225953" cy="395900"/>
                <a:chOff x="4140" y="429"/>
                <a:chExt cx="1425" cy="2396"/>
              </a:xfrm>
            </p:grpSpPr>
            <p:sp>
              <p:nvSpPr>
                <p:cNvPr id="214475" name="Freeform 250">
                  <a:extLst>
                    <a:ext uri="{FF2B5EF4-FFF2-40B4-BE49-F238E27FC236}">
                      <a16:creationId xmlns:a16="http://schemas.microsoft.com/office/drawing/2014/main" id="{58CA36AC-C4F2-7143-8A51-7767B09075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4" name="Rectangle 251">
                  <a:extLst>
                    <a:ext uri="{FF2B5EF4-FFF2-40B4-BE49-F238E27FC236}">
                      <a16:creationId xmlns:a16="http://schemas.microsoft.com/office/drawing/2014/main" id="{5BBE273B-E2F7-D042-A54D-C993852B4D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7" y="404"/>
                  <a:ext cx="1051" cy="2307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77" name="Freeform 252">
                  <a:extLst>
                    <a:ext uri="{FF2B5EF4-FFF2-40B4-BE49-F238E27FC236}">
                      <a16:creationId xmlns:a16="http://schemas.microsoft.com/office/drawing/2014/main" id="{C776B47F-7FD8-B441-944A-621470F36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78" name="Freeform 253">
                  <a:extLst>
                    <a:ext uri="{FF2B5EF4-FFF2-40B4-BE49-F238E27FC236}">
                      <a16:creationId xmlns:a16="http://schemas.microsoft.com/office/drawing/2014/main" id="{8466434E-4A0E-504B-8FE4-D7613363DE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7" name="Rectangle 254">
                  <a:extLst>
                    <a:ext uri="{FF2B5EF4-FFF2-40B4-BE49-F238E27FC236}">
                      <a16:creationId xmlns:a16="http://schemas.microsoft.com/office/drawing/2014/main" id="{62B93510-50B3-9944-A74E-B4E7B09B01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7" y="693"/>
                  <a:ext cx="60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80" name="Group 255">
                  <a:extLst>
                    <a:ext uri="{FF2B5EF4-FFF2-40B4-BE49-F238E27FC236}">
                      <a16:creationId xmlns:a16="http://schemas.microsoft.com/office/drawing/2014/main" id="{BA5EECC9-0945-AB4F-B835-A1970B1AB57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33" name="AutoShape 256">
                    <a:extLst>
                      <a:ext uri="{FF2B5EF4-FFF2-40B4-BE49-F238E27FC236}">
                        <a16:creationId xmlns:a16="http://schemas.microsoft.com/office/drawing/2014/main" id="{193AEA28-F13F-C042-82FC-1733A7A6B80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2" y="2564"/>
                    <a:ext cx="725" cy="12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34" name="AutoShape 257">
                    <a:extLst>
                      <a:ext uri="{FF2B5EF4-FFF2-40B4-BE49-F238E27FC236}">
                        <a16:creationId xmlns:a16="http://schemas.microsoft.com/office/drawing/2014/main" id="{78A4EFB8-9EC9-164C-A0D2-6A616DA96A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2"/>
                    <a:ext cx="700" cy="8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09" name="Rectangle 258">
                  <a:extLst>
                    <a:ext uri="{FF2B5EF4-FFF2-40B4-BE49-F238E27FC236}">
                      <a16:creationId xmlns:a16="http://schemas.microsoft.com/office/drawing/2014/main" id="{63FEDA8D-55C8-7F49-BC3C-444A45A9D5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7" y="1019"/>
                  <a:ext cx="59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82" name="Group 259">
                  <a:extLst>
                    <a:ext uri="{FF2B5EF4-FFF2-40B4-BE49-F238E27FC236}">
                      <a16:creationId xmlns:a16="http://schemas.microsoft.com/office/drawing/2014/main" id="{3BEB1F80-FFE7-3546-8E7A-FBF3400E946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031" name="AutoShape 260">
                    <a:extLst>
                      <a:ext uri="{FF2B5EF4-FFF2-40B4-BE49-F238E27FC236}">
                        <a16:creationId xmlns:a16="http://schemas.microsoft.com/office/drawing/2014/main" id="{E38C416B-CFBE-9640-89DC-752097E578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32" name="AutoShape 261">
                    <a:extLst>
                      <a:ext uri="{FF2B5EF4-FFF2-40B4-BE49-F238E27FC236}">
                        <a16:creationId xmlns:a16="http://schemas.microsoft.com/office/drawing/2014/main" id="{2D82F72C-6E9D-0B4B-8C62-1153FEA5EA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7" y="2584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11" name="Rectangle 262">
                  <a:extLst>
                    <a:ext uri="{FF2B5EF4-FFF2-40B4-BE49-F238E27FC236}">
                      <a16:creationId xmlns:a16="http://schemas.microsoft.com/office/drawing/2014/main" id="{8CEE0B6A-FBE5-1943-AE4A-4FC25DBD7DB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7" y="1356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12" name="Rectangle 263">
                  <a:extLst>
                    <a:ext uri="{FF2B5EF4-FFF2-40B4-BE49-F238E27FC236}">
                      <a16:creationId xmlns:a16="http://schemas.microsoft.com/office/drawing/2014/main" id="{C1C46E5B-0462-424F-BD79-914CF05F28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7" y="1654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85" name="Group 264">
                  <a:extLst>
                    <a:ext uri="{FF2B5EF4-FFF2-40B4-BE49-F238E27FC236}">
                      <a16:creationId xmlns:a16="http://schemas.microsoft.com/office/drawing/2014/main" id="{9AEA0B16-12AF-D24D-A5C8-F942794D7C9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029" name="AutoShape 265">
                    <a:extLst>
                      <a:ext uri="{FF2B5EF4-FFF2-40B4-BE49-F238E27FC236}">
                        <a16:creationId xmlns:a16="http://schemas.microsoft.com/office/drawing/2014/main" id="{CB620330-9C28-5D47-9603-8259AB9CF27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7" y="2566"/>
                    <a:ext cx="711" cy="14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30" name="AutoShape 266">
                    <a:extLst>
                      <a:ext uri="{FF2B5EF4-FFF2-40B4-BE49-F238E27FC236}">
                        <a16:creationId xmlns:a16="http://schemas.microsoft.com/office/drawing/2014/main" id="{32016C95-9717-D047-94D8-D0E99634C9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4"/>
                    <a:ext cx="67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214486" name="Freeform 267">
                  <a:extLst>
                    <a:ext uri="{FF2B5EF4-FFF2-40B4-BE49-F238E27FC236}">
                      <a16:creationId xmlns:a16="http://schemas.microsoft.com/office/drawing/2014/main" id="{ADEBFF28-FA5A-7845-B5DE-F597540D1D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87" name="Group 268">
                  <a:extLst>
                    <a:ext uri="{FF2B5EF4-FFF2-40B4-BE49-F238E27FC236}">
                      <a16:creationId xmlns:a16="http://schemas.microsoft.com/office/drawing/2014/main" id="{6DAFC9B9-83CE-314E-9AA8-06487C5CE30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027" name="AutoShape 269">
                    <a:extLst>
                      <a:ext uri="{FF2B5EF4-FFF2-40B4-BE49-F238E27FC236}">
                        <a16:creationId xmlns:a16="http://schemas.microsoft.com/office/drawing/2014/main" id="{8D23CFC1-3A63-3D45-A5BB-EF2A6C7672C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2" y="2568"/>
                    <a:ext cx="761" cy="135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28" name="AutoShape 270">
                    <a:extLst>
                      <a:ext uri="{FF2B5EF4-FFF2-40B4-BE49-F238E27FC236}">
                        <a16:creationId xmlns:a16="http://schemas.microsoft.com/office/drawing/2014/main" id="{E42888F7-E08A-234F-86B9-08D73E97260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3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16" name="Rectangle 271">
                  <a:extLst>
                    <a:ext uri="{FF2B5EF4-FFF2-40B4-BE49-F238E27FC236}">
                      <a16:creationId xmlns:a16="http://schemas.microsoft.com/office/drawing/2014/main" id="{965FA2E4-5471-0644-9F81-AFBA51BB9A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04"/>
                  <a:ext cx="70" cy="2316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89" name="Freeform 272">
                  <a:extLst>
                    <a:ext uri="{FF2B5EF4-FFF2-40B4-BE49-F238E27FC236}">
                      <a16:creationId xmlns:a16="http://schemas.microsoft.com/office/drawing/2014/main" id="{4BC223C0-AF49-B545-9700-0FBF226291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90" name="Freeform 273">
                  <a:extLst>
                    <a:ext uri="{FF2B5EF4-FFF2-40B4-BE49-F238E27FC236}">
                      <a16:creationId xmlns:a16="http://schemas.microsoft.com/office/drawing/2014/main" id="{58C61B7B-4AA6-B841-AB95-504F8A45B7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9" name="Oval 274">
                  <a:extLst>
                    <a:ext uri="{FF2B5EF4-FFF2-40B4-BE49-F238E27FC236}">
                      <a16:creationId xmlns:a16="http://schemas.microsoft.com/office/drawing/2014/main" id="{C784855E-AEB4-7749-814B-13BCBC7768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9" y="2615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92" name="Freeform 275">
                  <a:extLst>
                    <a:ext uri="{FF2B5EF4-FFF2-40B4-BE49-F238E27FC236}">
                      <a16:creationId xmlns:a16="http://schemas.microsoft.com/office/drawing/2014/main" id="{CF4060A2-E54A-BA49-9820-6A1D199513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1" name="AutoShape 276">
                  <a:extLst>
                    <a:ext uri="{FF2B5EF4-FFF2-40B4-BE49-F238E27FC236}">
                      <a16:creationId xmlns:a16="http://schemas.microsoft.com/office/drawing/2014/main" id="{37FC0FC9-727A-EC4C-8EC7-98D9C2A865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37" y="2682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22" name="AutoShape 277">
                  <a:extLst>
                    <a:ext uri="{FF2B5EF4-FFF2-40B4-BE49-F238E27FC236}">
                      <a16:creationId xmlns:a16="http://schemas.microsoft.com/office/drawing/2014/main" id="{72D3770A-F36F-8B4A-8FF8-DACD723511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7" y="2711"/>
                  <a:ext cx="1071" cy="8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23" name="Oval 278">
                  <a:extLst>
                    <a:ext uri="{FF2B5EF4-FFF2-40B4-BE49-F238E27FC236}">
                      <a16:creationId xmlns:a16="http://schemas.microsoft.com/office/drawing/2014/main" id="{E20F98A7-F69B-E74B-8FBF-9EA2B529A3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7" y="2384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24" name="Oval 279">
                  <a:extLst>
                    <a:ext uri="{FF2B5EF4-FFF2-40B4-BE49-F238E27FC236}">
                      <a16:creationId xmlns:a16="http://schemas.microsoft.com/office/drawing/2014/main" id="{4E466273-2ADF-E349-88D5-2B6EEDFA38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7" y="2384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25" name="Oval 280">
                  <a:extLst>
                    <a:ext uri="{FF2B5EF4-FFF2-40B4-BE49-F238E27FC236}">
                      <a16:creationId xmlns:a16="http://schemas.microsoft.com/office/drawing/2014/main" id="{A0203193-3C0F-B547-9376-A3747E6818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4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26" name="Rectangle 281">
                  <a:extLst>
                    <a:ext uri="{FF2B5EF4-FFF2-40B4-BE49-F238E27FC236}">
                      <a16:creationId xmlns:a16="http://schemas.microsoft.com/office/drawing/2014/main" id="{622E5CFB-1FD5-FE4F-A8B3-4FDC9A6A16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8" y="1836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214442" name="Group 249">
                <a:extLst>
                  <a:ext uri="{FF2B5EF4-FFF2-40B4-BE49-F238E27FC236}">
                    <a16:creationId xmlns:a16="http://schemas.microsoft.com/office/drawing/2014/main" id="{76302BE8-DE92-F84D-BCFA-F53FD5F6A91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8472213" y="4384408"/>
                <a:ext cx="225953" cy="395900"/>
                <a:chOff x="4140" y="429"/>
                <a:chExt cx="1425" cy="2396"/>
              </a:xfrm>
            </p:grpSpPr>
            <p:sp>
              <p:nvSpPr>
                <p:cNvPr id="214443" name="Freeform 250">
                  <a:extLst>
                    <a:ext uri="{FF2B5EF4-FFF2-40B4-BE49-F238E27FC236}">
                      <a16:creationId xmlns:a16="http://schemas.microsoft.com/office/drawing/2014/main" id="{D05C3500-37E9-8445-8053-751EA81CC7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7" name="Rectangle 251">
                  <a:extLst>
                    <a:ext uri="{FF2B5EF4-FFF2-40B4-BE49-F238E27FC236}">
                      <a16:creationId xmlns:a16="http://schemas.microsoft.com/office/drawing/2014/main" id="{F1AF5770-7B2A-4842-A16F-49B0B3EEAA0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0" y="428"/>
                  <a:ext cx="1051" cy="2278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45" name="Freeform 252">
                  <a:extLst>
                    <a:ext uri="{FF2B5EF4-FFF2-40B4-BE49-F238E27FC236}">
                      <a16:creationId xmlns:a16="http://schemas.microsoft.com/office/drawing/2014/main" id="{FFEBF131-F741-FD40-99D6-A77188BEF4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46" name="Freeform 253">
                  <a:extLst>
                    <a:ext uri="{FF2B5EF4-FFF2-40B4-BE49-F238E27FC236}">
                      <a16:creationId xmlns:a16="http://schemas.microsoft.com/office/drawing/2014/main" id="{2700696E-48C2-014D-BBFB-F556CF419B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0" name="Rectangle 254">
                  <a:extLst>
                    <a:ext uri="{FF2B5EF4-FFF2-40B4-BE49-F238E27FC236}">
                      <a16:creationId xmlns:a16="http://schemas.microsoft.com/office/drawing/2014/main" id="{1CF44EC9-2774-004D-9366-64CE185764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87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48" name="Group 255">
                  <a:extLst>
                    <a:ext uri="{FF2B5EF4-FFF2-40B4-BE49-F238E27FC236}">
                      <a16:creationId xmlns:a16="http://schemas.microsoft.com/office/drawing/2014/main" id="{02FB440A-2D9A-A44D-8E86-4B3A8606E04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66" name="AutoShape 256">
                    <a:extLst>
                      <a:ext uri="{FF2B5EF4-FFF2-40B4-BE49-F238E27FC236}">
                        <a16:creationId xmlns:a16="http://schemas.microsoft.com/office/drawing/2014/main" id="{FEBCA26C-A96D-A949-B3AE-6BAA2A83459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67" name="AutoShape 257">
                    <a:extLst>
                      <a:ext uri="{FF2B5EF4-FFF2-40B4-BE49-F238E27FC236}">
                        <a16:creationId xmlns:a16="http://schemas.microsoft.com/office/drawing/2014/main" id="{1C20A722-7739-BA49-8AD3-F5AC8D9C255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6"/>
                    <a:ext cx="700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42" name="Rectangle 258">
                  <a:extLst>
                    <a:ext uri="{FF2B5EF4-FFF2-40B4-BE49-F238E27FC236}">
                      <a16:creationId xmlns:a16="http://schemas.microsoft.com/office/drawing/2014/main" id="{F691BD7F-A36F-4148-99D4-B21E74B84A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14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50" name="Group 259">
                  <a:extLst>
                    <a:ext uri="{FF2B5EF4-FFF2-40B4-BE49-F238E27FC236}">
                      <a16:creationId xmlns:a16="http://schemas.microsoft.com/office/drawing/2014/main" id="{B54FA6C1-182C-3F40-8A70-A42ED10A393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064" name="AutoShape 260">
                    <a:extLst>
                      <a:ext uri="{FF2B5EF4-FFF2-40B4-BE49-F238E27FC236}">
                        <a16:creationId xmlns:a16="http://schemas.microsoft.com/office/drawing/2014/main" id="{046347E6-06C0-3F44-8231-155ACC094D4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81" y="2569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65" name="AutoShape 261">
                    <a:extLst>
                      <a:ext uri="{FF2B5EF4-FFF2-40B4-BE49-F238E27FC236}">
                        <a16:creationId xmlns:a16="http://schemas.microsoft.com/office/drawing/2014/main" id="{0F1E9FDF-4204-484B-AAB6-9486F6F758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94" y="2589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44" name="Rectangle 262">
                  <a:extLst>
                    <a:ext uri="{FF2B5EF4-FFF2-40B4-BE49-F238E27FC236}">
                      <a16:creationId xmlns:a16="http://schemas.microsoft.com/office/drawing/2014/main" id="{001938B9-FAA2-6A4D-96CF-0421A182B8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60"/>
                  <a:ext cx="59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45" name="Rectangle 263">
                  <a:extLst>
                    <a:ext uri="{FF2B5EF4-FFF2-40B4-BE49-F238E27FC236}">
                      <a16:creationId xmlns:a16="http://schemas.microsoft.com/office/drawing/2014/main" id="{9FA949CE-3603-CE44-94FA-7B36697ADD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48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214453" name="Group 264">
                  <a:extLst>
                    <a:ext uri="{FF2B5EF4-FFF2-40B4-BE49-F238E27FC236}">
                      <a16:creationId xmlns:a16="http://schemas.microsoft.com/office/drawing/2014/main" id="{B07280F9-990B-5345-8393-50DC7B9DAF6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062" name="AutoShape 265">
                    <a:extLst>
                      <a:ext uri="{FF2B5EF4-FFF2-40B4-BE49-F238E27FC236}">
                        <a16:creationId xmlns:a16="http://schemas.microsoft.com/office/drawing/2014/main" id="{E189DFB0-206B-4045-9998-1808928BEA7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09" y="2570"/>
                    <a:ext cx="686" cy="13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63" name="AutoShape 266">
                    <a:extLst>
                      <a:ext uri="{FF2B5EF4-FFF2-40B4-BE49-F238E27FC236}">
                        <a16:creationId xmlns:a16="http://schemas.microsoft.com/office/drawing/2014/main" id="{06A70B14-E14B-B84F-B481-2D76CC0AC3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1" y="2588"/>
                    <a:ext cx="649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214454" name="Freeform 267">
                  <a:extLst>
                    <a:ext uri="{FF2B5EF4-FFF2-40B4-BE49-F238E27FC236}">
                      <a16:creationId xmlns:a16="http://schemas.microsoft.com/office/drawing/2014/main" id="{6ADFE9D1-7ACF-4543-9F11-D56CFAC41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55" name="Group 268">
                  <a:extLst>
                    <a:ext uri="{FF2B5EF4-FFF2-40B4-BE49-F238E27FC236}">
                      <a16:creationId xmlns:a16="http://schemas.microsoft.com/office/drawing/2014/main" id="{38C52F42-3A47-9346-9D5C-8E2AC88345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060" name="AutoShape 269">
                    <a:extLst>
                      <a:ext uri="{FF2B5EF4-FFF2-40B4-BE49-F238E27FC236}">
                        <a16:creationId xmlns:a16="http://schemas.microsoft.com/office/drawing/2014/main" id="{51B35F6C-C7ED-D94A-98D7-E3A65AB24B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43"/>
                    <a:ext cx="723" cy="16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061" name="AutoShape 270">
                    <a:extLst>
                      <a:ext uri="{FF2B5EF4-FFF2-40B4-BE49-F238E27FC236}">
                        <a16:creationId xmlns:a16="http://schemas.microsoft.com/office/drawing/2014/main" id="{62090D08-8FAA-E54D-AD6A-92AB5A60F21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2"/>
                    <a:ext cx="686" cy="11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sp>
              <p:nvSpPr>
                <p:cNvPr id="1049" name="Rectangle 271">
                  <a:extLst>
                    <a:ext uri="{FF2B5EF4-FFF2-40B4-BE49-F238E27FC236}">
                      <a16:creationId xmlns:a16="http://schemas.microsoft.com/office/drawing/2014/main" id="{0B1CD020-CC14-4B43-B14F-0B040EFAAE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51" y="428"/>
                  <a:ext cx="60" cy="228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57" name="Freeform 272">
                  <a:extLst>
                    <a:ext uri="{FF2B5EF4-FFF2-40B4-BE49-F238E27FC236}">
                      <a16:creationId xmlns:a16="http://schemas.microsoft.com/office/drawing/2014/main" id="{210F67FC-77D0-104D-8E65-513959A55A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58" name="Freeform 273">
                  <a:extLst>
                    <a:ext uri="{FF2B5EF4-FFF2-40B4-BE49-F238E27FC236}">
                      <a16:creationId xmlns:a16="http://schemas.microsoft.com/office/drawing/2014/main" id="{B18E5213-6144-5849-BAD7-C526BA656A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2" name="Oval 274">
                  <a:extLst>
                    <a:ext uri="{FF2B5EF4-FFF2-40B4-BE49-F238E27FC236}">
                      <a16:creationId xmlns:a16="http://schemas.microsoft.com/office/drawing/2014/main" id="{96F54578-92AC-674A-9F54-7511524978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2" y="2609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4460" name="Freeform 275">
                  <a:extLst>
                    <a:ext uri="{FF2B5EF4-FFF2-40B4-BE49-F238E27FC236}">
                      <a16:creationId xmlns:a16="http://schemas.microsoft.com/office/drawing/2014/main" id="{6E945926-057C-9543-BE63-D75A4488E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4" name="AutoShape 276">
                  <a:extLst>
                    <a:ext uri="{FF2B5EF4-FFF2-40B4-BE49-F238E27FC236}">
                      <a16:creationId xmlns:a16="http://schemas.microsoft.com/office/drawing/2014/main" id="{53B8A41D-1E4A-8B41-96FD-332302291D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7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55" name="AutoShape 277">
                  <a:extLst>
                    <a:ext uri="{FF2B5EF4-FFF2-40B4-BE49-F238E27FC236}">
                      <a16:creationId xmlns:a16="http://schemas.microsoft.com/office/drawing/2014/main" id="{8314FB35-6874-FF41-907C-0CEED28483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0" y="2705"/>
                  <a:ext cx="1071" cy="7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56" name="Oval 278">
                  <a:extLst>
                    <a:ext uri="{FF2B5EF4-FFF2-40B4-BE49-F238E27FC236}">
                      <a16:creationId xmlns:a16="http://schemas.microsoft.com/office/drawing/2014/main" id="{11F0D0AC-C1F8-5048-92EA-442EA334A9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" y="2379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57" name="Oval 279">
                  <a:extLst>
                    <a:ext uri="{FF2B5EF4-FFF2-40B4-BE49-F238E27FC236}">
                      <a16:creationId xmlns:a16="http://schemas.microsoft.com/office/drawing/2014/main" id="{00582064-967C-584D-9217-EFFA48369D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0" y="2379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58" name="Oval 280">
                  <a:extLst>
                    <a:ext uri="{FF2B5EF4-FFF2-40B4-BE49-F238E27FC236}">
                      <a16:creationId xmlns:a16="http://schemas.microsoft.com/office/drawing/2014/main" id="{38FC02B0-E1F8-0247-8E72-2A07612BE3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059" name="Rectangle 281">
                  <a:extLst>
                    <a:ext uri="{FF2B5EF4-FFF2-40B4-BE49-F238E27FC236}">
                      <a16:creationId xmlns:a16="http://schemas.microsoft.com/office/drawing/2014/main" id="{1EE28A89-63F5-DF4C-84C8-9A84FAD8FC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1" y="1831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</p:grpSp>
        <p:grpSp>
          <p:nvGrpSpPr>
            <p:cNvPr id="214399" name="Group 1068">
              <a:extLst>
                <a:ext uri="{FF2B5EF4-FFF2-40B4-BE49-F238E27FC236}">
                  <a16:creationId xmlns:a16="http://schemas.microsoft.com/office/drawing/2014/main" id="{8E402CA8-533B-1D4A-9CAE-4C31AA1D66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86941" y="5734675"/>
              <a:ext cx="347753" cy="680208"/>
              <a:chOff x="7923189" y="2486663"/>
              <a:chExt cx="360362" cy="884586"/>
            </a:xfrm>
          </p:grpSpPr>
          <p:pic>
            <p:nvPicPr>
              <p:cNvPr id="214405" name="Picture 3">
                <a:extLst>
                  <a:ext uri="{FF2B5EF4-FFF2-40B4-BE49-F238E27FC236}">
                    <a16:creationId xmlns:a16="http://schemas.microsoft.com/office/drawing/2014/main" id="{32733F9F-7586-5E4F-8834-78697C1804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406" name="Group 950">
                <a:extLst>
                  <a:ext uri="{FF2B5EF4-FFF2-40B4-BE49-F238E27FC236}">
                    <a16:creationId xmlns:a16="http://schemas.microsoft.com/office/drawing/2014/main" id="{278CF83B-2727-E840-82D3-4E01DA472DC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407" name="Freeform 951">
                  <a:extLst>
                    <a:ext uri="{FF2B5EF4-FFF2-40B4-BE49-F238E27FC236}">
                      <a16:creationId xmlns:a16="http://schemas.microsoft.com/office/drawing/2014/main" id="{8DCEAEB6-8B9F-A743-8291-D894DCB08A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08" name="Rectangle 952">
                  <a:extLst>
                    <a:ext uri="{FF2B5EF4-FFF2-40B4-BE49-F238E27FC236}">
                      <a16:creationId xmlns:a16="http://schemas.microsoft.com/office/drawing/2014/main" id="{0C24C977-81AA-D943-AC95-ECAABC4635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09" name="Freeform 953">
                  <a:extLst>
                    <a:ext uri="{FF2B5EF4-FFF2-40B4-BE49-F238E27FC236}">
                      <a16:creationId xmlns:a16="http://schemas.microsoft.com/office/drawing/2014/main" id="{1AA76C4E-1179-9143-911B-B58CD9E12C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10" name="Freeform 954">
                  <a:extLst>
                    <a:ext uri="{FF2B5EF4-FFF2-40B4-BE49-F238E27FC236}">
                      <a16:creationId xmlns:a16="http://schemas.microsoft.com/office/drawing/2014/main" id="{1EBF6E83-6A8C-7741-B346-DB75DFBE8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11" name="Rectangle 955">
                  <a:extLst>
                    <a:ext uri="{FF2B5EF4-FFF2-40B4-BE49-F238E27FC236}">
                      <a16:creationId xmlns:a16="http://schemas.microsoft.com/office/drawing/2014/main" id="{3C735847-0E2E-DB49-8559-785F4FF7CB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2" name="Group 956">
                  <a:extLst>
                    <a:ext uri="{FF2B5EF4-FFF2-40B4-BE49-F238E27FC236}">
                      <a16:creationId xmlns:a16="http://schemas.microsoft.com/office/drawing/2014/main" id="{95902300-E8B5-9B4C-B771-8D658CE5069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437" name="AutoShape 957">
                    <a:extLst>
                      <a:ext uri="{FF2B5EF4-FFF2-40B4-BE49-F238E27FC236}">
                        <a16:creationId xmlns:a16="http://schemas.microsoft.com/office/drawing/2014/main" id="{D9BF973C-286D-6A4C-B74E-31C91AEB4C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8" name="AutoShape 958">
                    <a:extLst>
                      <a:ext uri="{FF2B5EF4-FFF2-40B4-BE49-F238E27FC236}">
                        <a16:creationId xmlns:a16="http://schemas.microsoft.com/office/drawing/2014/main" id="{8A8F2273-F2F0-8246-8122-C389B0DB028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3" name="Rectangle 959">
                  <a:extLst>
                    <a:ext uri="{FF2B5EF4-FFF2-40B4-BE49-F238E27FC236}">
                      <a16:creationId xmlns:a16="http://schemas.microsoft.com/office/drawing/2014/main" id="{A215A618-2228-1E40-8380-BCFC363435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4" name="Group 960">
                  <a:extLst>
                    <a:ext uri="{FF2B5EF4-FFF2-40B4-BE49-F238E27FC236}">
                      <a16:creationId xmlns:a16="http://schemas.microsoft.com/office/drawing/2014/main" id="{0CF5AE61-55C9-EE49-B017-931CF03BFE3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435" name="AutoShape 961">
                    <a:extLst>
                      <a:ext uri="{FF2B5EF4-FFF2-40B4-BE49-F238E27FC236}">
                        <a16:creationId xmlns:a16="http://schemas.microsoft.com/office/drawing/2014/main" id="{51E98649-DA5D-F84C-9475-9029C4F2012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6" name="AutoShape 962">
                    <a:extLst>
                      <a:ext uri="{FF2B5EF4-FFF2-40B4-BE49-F238E27FC236}">
                        <a16:creationId xmlns:a16="http://schemas.microsoft.com/office/drawing/2014/main" id="{56E6C1E0-4B5B-C042-ADE7-0B89FAB8E0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5" name="Rectangle 963">
                  <a:extLst>
                    <a:ext uri="{FF2B5EF4-FFF2-40B4-BE49-F238E27FC236}">
                      <a16:creationId xmlns:a16="http://schemas.microsoft.com/office/drawing/2014/main" id="{97B4E582-7B38-FE4A-946C-21FE3ADE65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16" name="Rectangle 964">
                  <a:extLst>
                    <a:ext uri="{FF2B5EF4-FFF2-40B4-BE49-F238E27FC236}">
                      <a16:creationId xmlns:a16="http://schemas.microsoft.com/office/drawing/2014/main" id="{2EF7FE66-E052-6E4B-A967-C146A6E59C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7" name="Group 965">
                  <a:extLst>
                    <a:ext uri="{FF2B5EF4-FFF2-40B4-BE49-F238E27FC236}">
                      <a16:creationId xmlns:a16="http://schemas.microsoft.com/office/drawing/2014/main" id="{9AAE0792-8C21-B647-8993-E880A752C0F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433" name="AutoShape 966">
                    <a:extLst>
                      <a:ext uri="{FF2B5EF4-FFF2-40B4-BE49-F238E27FC236}">
                        <a16:creationId xmlns:a16="http://schemas.microsoft.com/office/drawing/2014/main" id="{E27A401E-0185-E04D-9EE8-F250AB0DA8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4" name="AutoShape 967">
                    <a:extLst>
                      <a:ext uri="{FF2B5EF4-FFF2-40B4-BE49-F238E27FC236}">
                        <a16:creationId xmlns:a16="http://schemas.microsoft.com/office/drawing/2014/main" id="{688D841D-D13F-5246-A020-C0FBA68E25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8" name="Freeform 968">
                  <a:extLst>
                    <a:ext uri="{FF2B5EF4-FFF2-40B4-BE49-F238E27FC236}">
                      <a16:creationId xmlns:a16="http://schemas.microsoft.com/office/drawing/2014/main" id="{40C4AE9E-8D37-8549-92CC-40854D242C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19" name="Group 969">
                  <a:extLst>
                    <a:ext uri="{FF2B5EF4-FFF2-40B4-BE49-F238E27FC236}">
                      <a16:creationId xmlns:a16="http://schemas.microsoft.com/office/drawing/2014/main" id="{B0E06361-773E-594D-8BA8-A6BFEF56DAE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431" name="AutoShape 970">
                    <a:extLst>
                      <a:ext uri="{FF2B5EF4-FFF2-40B4-BE49-F238E27FC236}">
                        <a16:creationId xmlns:a16="http://schemas.microsoft.com/office/drawing/2014/main" id="{A254F874-2C1A-A94F-B104-6B11A3B3FFF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2" name="AutoShape 971">
                    <a:extLst>
                      <a:ext uri="{FF2B5EF4-FFF2-40B4-BE49-F238E27FC236}">
                        <a16:creationId xmlns:a16="http://schemas.microsoft.com/office/drawing/2014/main" id="{63C57A66-FE2A-9B49-AC7A-28FE9BBFE9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20" name="Rectangle 972">
                  <a:extLst>
                    <a:ext uri="{FF2B5EF4-FFF2-40B4-BE49-F238E27FC236}">
                      <a16:creationId xmlns:a16="http://schemas.microsoft.com/office/drawing/2014/main" id="{41FC7717-503B-234E-8D7D-9022259F56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1" name="Freeform 973">
                  <a:extLst>
                    <a:ext uri="{FF2B5EF4-FFF2-40B4-BE49-F238E27FC236}">
                      <a16:creationId xmlns:a16="http://schemas.microsoft.com/office/drawing/2014/main" id="{D2714405-2380-B44B-99CA-B0213CFA7F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2" name="Freeform 974">
                  <a:extLst>
                    <a:ext uri="{FF2B5EF4-FFF2-40B4-BE49-F238E27FC236}">
                      <a16:creationId xmlns:a16="http://schemas.microsoft.com/office/drawing/2014/main" id="{9F8F4988-F695-454E-9D54-EBC8E0AFDB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3" name="Oval 975">
                  <a:extLst>
                    <a:ext uri="{FF2B5EF4-FFF2-40B4-BE49-F238E27FC236}">
                      <a16:creationId xmlns:a16="http://schemas.microsoft.com/office/drawing/2014/main" id="{A24C5B25-D627-3649-8F12-A567A24A9B7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4" name="Freeform 976">
                  <a:extLst>
                    <a:ext uri="{FF2B5EF4-FFF2-40B4-BE49-F238E27FC236}">
                      <a16:creationId xmlns:a16="http://schemas.microsoft.com/office/drawing/2014/main" id="{2F3F0CC0-1CC5-834C-90FF-5DEC703CFC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5" name="AutoShape 977">
                  <a:extLst>
                    <a:ext uri="{FF2B5EF4-FFF2-40B4-BE49-F238E27FC236}">
                      <a16:creationId xmlns:a16="http://schemas.microsoft.com/office/drawing/2014/main" id="{9E9EBBD6-ABA3-CE41-873E-E25C8CD3C5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6" name="AutoShape 978">
                  <a:extLst>
                    <a:ext uri="{FF2B5EF4-FFF2-40B4-BE49-F238E27FC236}">
                      <a16:creationId xmlns:a16="http://schemas.microsoft.com/office/drawing/2014/main" id="{DE66A82D-7F89-BA46-94BF-C440B325B8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7" name="Oval 979">
                  <a:extLst>
                    <a:ext uri="{FF2B5EF4-FFF2-40B4-BE49-F238E27FC236}">
                      <a16:creationId xmlns:a16="http://schemas.microsoft.com/office/drawing/2014/main" id="{8093C79D-2479-684D-9E42-329DA6A61D9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8" name="Oval 980">
                  <a:extLst>
                    <a:ext uri="{FF2B5EF4-FFF2-40B4-BE49-F238E27FC236}">
                      <a16:creationId xmlns:a16="http://schemas.microsoft.com/office/drawing/2014/main" id="{C0BC531C-6E59-9446-B664-FDD8EBABB7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9" name="Oval 981">
                  <a:extLst>
                    <a:ext uri="{FF2B5EF4-FFF2-40B4-BE49-F238E27FC236}">
                      <a16:creationId xmlns:a16="http://schemas.microsoft.com/office/drawing/2014/main" id="{E9ED9C0E-3190-1C40-93DB-19A88E9CD08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30" name="Rectangle 982">
                  <a:extLst>
                    <a:ext uri="{FF2B5EF4-FFF2-40B4-BE49-F238E27FC236}">
                      <a16:creationId xmlns:a16="http://schemas.microsoft.com/office/drawing/2014/main" id="{541C1A9C-C313-D944-991B-F15BF1E1A4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400" name="Group 3">
              <a:extLst>
                <a:ext uri="{FF2B5EF4-FFF2-40B4-BE49-F238E27FC236}">
                  <a16:creationId xmlns:a16="http://schemas.microsoft.com/office/drawing/2014/main" id="{324EDE22-2FBE-CD4B-87F5-3AFE46AE84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215" y="4827099"/>
              <a:ext cx="875523" cy="506826"/>
              <a:chOff x="439215" y="4827099"/>
              <a:chExt cx="875523" cy="506826"/>
            </a:xfrm>
          </p:grpSpPr>
          <p:grpSp>
            <p:nvGrpSpPr>
              <p:cNvPr id="214401" name="Group 418">
                <a:extLst>
                  <a:ext uri="{FF2B5EF4-FFF2-40B4-BE49-F238E27FC236}">
                    <a16:creationId xmlns:a16="http://schemas.microsoft.com/office/drawing/2014/main" id="{5EBBB6C8-77B2-BA46-8116-9CC4F54F533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9215" y="4827099"/>
                <a:ext cx="875523" cy="506826"/>
                <a:chOff x="2889" y="1631"/>
                <a:chExt cx="980" cy="743"/>
              </a:xfrm>
            </p:grpSpPr>
            <p:sp>
              <p:nvSpPr>
                <p:cNvPr id="214403" name="Rectangle 419">
                  <a:extLst>
                    <a:ext uri="{FF2B5EF4-FFF2-40B4-BE49-F238E27FC236}">
                      <a16:creationId xmlns:a16="http://schemas.microsoft.com/office/drawing/2014/main" id="{2E581D98-6885-D344-B42F-A717F5B850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46" y="1841"/>
                  <a:ext cx="663" cy="533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249" name="AutoShape 420">
                  <a:extLst>
                    <a:ext uri="{FF2B5EF4-FFF2-40B4-BE49-F238E27FC236}">
                      <a16:creationId xmlns:a16="http://schemas.microsoft.com/office/drawing/2014/main" id="{7543A277-20B6-4B4B-88B3-775CB6CE92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89" y="1631"/>
                  <a:ext cx="976" cy="254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CC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</p:grpSp>
          <p:pic>
            <p:nvPicPr>
              <p:cNvPr id="214402" name="Picture 9">
                <a:extLst>
                  <a:ext uri="{FF2B5EF4-FFF2-40B4-BE49-F238E27FC236}">
                    <a16:creationId xmlns:a16="http://schemas.microsoft.com/office/drawing/2014/main" id="{84AFFF33-43DD-D448-9B8B-7C7762B494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3109" y="5014480"/>
                <a:ext cx="405029" cy="2908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63E03E5-A035-FA4B-96FB-1DB1173EACF5}"/>
              </a:ext>
            </a:extLst>
          </p:cNvPr>
          <p:cNvGrpSpPr>
            <a:grpSpLocks/>
          </p:cNvGrpSpPr>
          <p:nvPr/>
        </p:nvGrpSpPr>
        <p:grpSpPr bwMode="auto">
          <a:xfrm>
            <a:off x="1949451" y="1181101"/>
            <a:ext cx="8258175" cy="5427663"/>
            <a:chOff x="425291" y="1016574"/>
            <a:chExt cx="8258951" cy="5427438"/>
          </a:xfrm>
        </p:grpSpPr>
        <p:grpSp>
          <p:nvGrpSpPr>
            <p:cNvPr id="214030" name="Group 7">
              <a:extLst>
                <a:ext uri="{FF2B5EF4-FFF2-40B4-BE49-F238E27FC236}">
                  <a16:creationId xmlns:a16="http://schemas.microsoft.com/office/drawing/2014/main" id="{A4AF4A7E-AAF4-534C-ABAC-8465AF89D6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857" y="1488950"/>
              <a:ext cx="7326607" cy="4955062"/>
              <a:chOff x="861857" y="1488950"/>
              <a:chExt cx="7326607" cy="4955062"/>
            </a:xfrm>
          </p:grpSpPr>
          <p:cxnSp>
            <p:nvCxnSpPr>
              <p:cNvPr id="214383" name="Straight Connector 6">
                <a:extLst>
                  <a:ext uri="{FF2B5EF4-FFF2-40B4-BE49-F238E27FC236}">
                    <a16:creationId xmlns:a16="http://schemas.microsoft.com/office/drawing/2014/main" id="{9512D778-123C-7140-9209-CBA6A43BC19E}"/>
                  </a:ext>
                </a:extLst>
              </p:cNvPr>
              <p:cNvCxnSpPr>
                <a:cxnSpLocks noChangeShapeType="1"/>
                <a:stCxn id="214402" idx="2"/>
              </p:cNvCxnSpPr>
              <p:nvPr/>
            </p:nvCxnSpPr>
            <p:spPr bwMode="auto">
              <a:xfrm flipH="1" flipV="1">
                <a:off x="861857" y="2766634"/>
                <a:ext cx="24132" cy="237025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4" name="Straight Connector 786">
                <a:extLst>
                  <a:ext uri="{FF2B5EF4-FFF2-40B4-BE49-F238E27FC236}">
                    <a16:creationId xmlns:a16="http://schemas.microsoft.com/office/drawing/2014/main" id="{B2301258-B27E-2F44-9382-9A623C4D7000}"/>
                  </a:ext>
                </a:extLst>
              </p:cNvPr>
              <p:cNvCxnSpPr>
                <a:cxnSpLocks noChangeShapeType="1"/>
                <a:stCxn id="214712" idx="2"/>
              </p:cNvCxnSpPr>
              <p:nvPr/>
            </p:nvCxnSpPr>
            <p:spPr bwMode="auto">
              <a:xfrm flipV="1">
                <a:off x="1769891" y="1936350"/>
                <a:ext cx="381" cy="241375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5" name="Straight Connector 787">
                <a:extLst>
                  <a:ext uri="{FF2B5EF4-FFF2-40B4-BE49-F238E27FC236}">
                    <a16:creationId xmlns:a16="http://schemas.microsoft.com/office/drawing/2014/main" id="{7B952022-194E-AF45-BA8F-F3BA1517842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209958" y="3252851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6" name="Straight Connector 788">
                <a:extLst>
                  <a:ext uri="{FF2B5EF4-FFF2-40B4-BE49-F238E27FC236}">
                    <a16:creationId xmlns:a16="http://schemas.microsoft.com/office/drawing/2014/main" id="{DA4CF229-090E-D040-A819-79B58CD0D15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3314938" y="3904152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7" name="Straight Connector 789">
                <a:extLst>
                  <a:ext uri="{FF2B5EF4-FFF2-40B4-BE49-F238E27FC236}">
                    <a16:creationId xmlns:a16="http://schemas.microsoft.com/office/drawing/2014/main" id="{F1FD2E17-FCFD-7A49-80F1-F0132E422F6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4465279" y="1488950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8" name="Straight Connector 791">
                <a:extLst>
                  <a:ext uri="{FF2B5EF4-FFF2-40B4-BE49-F238E27FC236}">
                    <a16:creationId xmlns:a16="http://schemas.microsoft.com/office/drawing/2014/main" id="{F2AA9CB3-A15F-6A4F-BD49-8C86FD328DF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162011" y="356135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9" name="Straight Connector 967">
                <a:extLst>
                  <a:ext uri="{FF2B5EF4-FFF2-40B4-BE49-F238E27FC236}">
                    <a16:creationId xmlns:a16="http://schemas.microsoft.com/office/drawing/2014/main" id="{1A84D6ED-7888-4649-8F9A-6F97B339F19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6130907" y="177844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90" name="Straight Connector 1067">
                <a:extLst>
                  <a:ext uri="{FF2B5EF4-FFF2-40B4-BE49-F238E27FC236}">
                    <a16:creationId xmlns:a16="http://schemas.microsoft.com/office/drawing/2014/main" id="{6E0210E8-9E52-B64F-AB77-2FE66D785BB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8188464" y="238403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91" name="Straight Connector 1103">
                <a:extLst>
                  <a:ext uri="{FF2B5EF4-FFF2-40B4-BE49-F238E27FC236}">
                    <a16:creationId xmlns:a16="http://schemas.microsoft.com/office/drawing/2014/main" id="{4BD7FE31-973D-2149-85C0-0E13ED55A48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7267323" y="3880001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14031" name="Group 1104">
              <a:extLst>
                <a:ext uri="{FF2B5EF4-FFF2-40B4-BE49-F238E27FC236}">
                  <a16:creationId xmlns:a16="http://schemas.microsoft.com/office/drawing/2014/main" id="{765F4DA0-16C7-9A4A-BC15-42B419D784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5291" y="1016574"/>
              <a:ext cx="8258951" cy="2901368"/>
              <a:chOff x="439215" y="3555216"/>
              <a:chExt cx="8258951" cy="2901368"/>
            </a:xfrm>
          </p:grpSpPr>
          <p:grpSp>
            <p:nvGrpSpPr>
              <p:cNvPr id="214032" name="Group 1105">
                <a:extLst>
                  <a:ext uri="{FF2B5EF4-FFF2-40B4-BE49-F238E27FC236}">
                    <a16:creationId xmlns:a16="http://schemas.microsoft.com/office/drawing/2014/main" id="{E694307B-217B-FB40-81BB-A309B6A9FAD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78362" y="385514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349" name="Picture 3">
                  <a:extLst>
                    <a:ext uri="{FF2B5EF4-FFF2-40B4-BE49-F238E27FC236}">
                      <a16:creationId xmlns:a16="http://schemas.microsoft.com/office/drawing/2014/main" id="{A5775926-AFE6-1449-9A27-5441A654C9E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350" name="Group 950">
                  <a:extLst>
                    <a:ext uri="{FF2B5EF4-FFF2-40B4-BE49-F238E27FC236}">
                      <a16:creationId xmlns:a16="http://schemas.microsoft.com/office/drawing/2014/main" id="{38CC53F0-B414-2E4E-8986-2F7DDC5D0D8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351" name="Freeform 951">
                    <a:extLst>
                      <a:ext uri="{FF2B5EF4-FFF2-40B4-BE49-F238E27FC236}">
                        <a16:creationId xmlns:a16="http://schemas.microsoft.com/office/drawing/2014/main" id="{1D940CF4-9ED0-F04D-B582-4A54E780ED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2" name="Rectangle 952">
                    <a:extLst>
                      <a:ext uri="{FF2B5EF4-FFF2-40B4-BE49-F238E27FC236}">
                        <a16:creationId xmlns:a16="http://schemas.microsoft.com/office/drawing/2014/main" id="{5C864C79-25E8-8D48-A1F0-E6D2174CB77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53" name="Freeform 953">
                    <a:extLst>
                      <a:ext uri="{FF2B5EF4-FFF2-40B4-BE49-F238E27FC236}">
                        <a16:creationId xmlns:a16="http://schemas.microsoft.com/office/drawing/2014/main" id="{F9230EA0-40F1-F944-A1C8-C87B9C4B31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4" name="Freeform 954">
                    <a:extLst>
                      <a:ext uri="{FF2B5EF4-FFF2-40B4-BE49-F238E27FC236}">
                        <a16:creationId xmlns:a16="http://schemas.microsoft.com/office/drawing/2014/main" id="{F0AB7CF6-089B-1148-BBF7-D843D80D90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5" name="Rectangle 955">
                    <a:extLst>
                      <a:ext uri="{FF2B5EF4-FFF2-40B4-BE49-F238E27FC236}">
                        <a16:creationId xmlns:a16="http://schemas.microsoft.com/office/drawing/2014/main" id="{98CC2FCF-928D-5E48-AEAC-621C4884E8C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56" name="Group 956">
                    <a:extLst>
                      <a:ext uri="{FF2B5EF4-FFF2-40B4-BE49-F238E27FC236}">
                        <a16:creationId xmlns:a16="http://schemas.microsoft.com/office/drawing/2014/main" id="{32064450-79DB-9B42-B425-E4053B0D45F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81" name="AutoShape 957">
                      <a:extLst>
                        <a:ext uri="{FF2B5EF4-FFF2-40B4-BE49-F238E27FC236}">
                          <a16:creationId xmlns:a16="http://schemas.microsoft.com/office/drawing/2014/main" id="{81709B80-81CD-484F-90A0-829B27DBF22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82" name="AutoShape 958">
                      <a:extLst>
                        <a:ext uri="{FF2B5EF4-FFF2-40B4-BE49-F238E27FC236}">
                          <a16:creationId xmlns:a16="http://schemas.microsoft.com/office/drawing/2014/main" id="{59C6BA8F-1200-164F-A9AE-4A6580C660B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57" name="Rectangle 959">
                    <a:extLst>
                      <a:ext uri="{FF2B5EF4-FFF2-40B4-BE49-F238E27FC236}">
                        <a16:creationId xmlns:a16="http://schemas.microsoft.com/office/drawing/2014/main" id="{DC21CC66-F586-0442-ABD4-46DA223A4C8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58" name="Group 960">
                    <a:extLst>
                      <a:ext uri="{FF2B5EF4-FFF2-40B4-BE49-F238E27FC236}">
                        <a16:creationId xmlns:a16="http://schemas.microsoft.com/office/drawing/2014/main" id="{522CC6A9-9C0A-A348-B0AE-A15925D12C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79" name="AutoShape 961">
                      <a:extLst>
                        <a:ext uri="{FF2B5EF4-FFF2-40B4-BE49-F238E27FC236}">
                          <a16:creationId xmlns:a16="http://schemas.microsoft.com/office/drawing/2014/main" id="{FB03F716-8759-2347-BC2A-0F6B8586036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80" name="AutoShape 962">
                      <a:extLst>
                        <a:ext uri="{FF2B5EF4-FFF2-40B4-BE49-F238E27FC236}">
                          <a16:creationId xmlns:a16="http://schemas.microsoft.com/office/drawing/2014/main" id="{968FE5C9-C21A-434D-9892-A0B42A53022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59" name="Rectangle 963">
                    <a:extLst>
                      <a:ext uri="{FF2B5EF4-FFF2-40B4-BE49-F238E27FC236}">
                        <a16:creationId xmlns:a16="http://schemas.microsoft.com/office/drawing/2014/main" id="{B266DFC4-3207-8841-9669-94EE2546F3D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0" name="Rectangle 964">
                    <a:extLst>
                      <a:ext uri="{FF2B5EF4-FFF2-40B4-BE49-F238E27FC236}">
                        <a16:creationId xmlns:a16="http://schemas.microsoft.com/office/drawing/2014/main" id="{B4358FEB-66AD-A549-8017-15821E824D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61" name="Group 965">
                    <a:extLst>
                      <a:ext uri="{FF2B5EF4-FFF2-40B4-BE49-F238E27FC236}">
                        <a16:creationId xmlns:a16="http://schemas.microsoft.com/office/drawing/2014/main" id="{A501AB8D-E194-184D-B93F-CE0B3F99371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77" name="AutoShape 966">
                      <a:extLst>
                        <a:ext uri="{FF2B5EF4-FFF2-40B4-BE49-F238E27FC236}">
                          <a16:creationId xmlns:a16="http://schemas.microsoft.com/office/drawing/2014/main" id="{6F4F8E69-BE61-B843-B396-7042AFECE11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78" name="AutoShape 967">
                      <a:extLst>
                        <a:ext uri="{FF2B5EF4-FFF2-40B4-BE49-F238E27FC236}">
                          <a16:creationId xmlns:a16="http://schemas.microsoft.com/office/drawing/2014/main" id="{154AE41D-488D-8F44-88B1-F11C857D774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62" name="Freeform 968">
                    <a:extLst>
                      <a:ext uri="{FF2B5EF4-FFF2-40B4-BE49-F238E27FC236}">
                        <a16:creationId xmlns:a16="http://schemas.microsoft.com/office/drawing/2014/main" id="{1B1846C0-35D3-4E43-AED9-CEBA5DFA66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363" name="Group 969">
                    <a:extLst>
                      <a:ext uri="{FF2B5EF4-FFF2-40B4-BE49-F238E27FC236}">
                        <a16:creationId xmlns:a16="http://schemas.microsoft.com/office/drawing/2014/main" id="{BE50C039-2456-0A43-8A8F-7974C27908F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75" name="AutoShape 970">
                      <a:extLst>
                        <a:ext uri="{FF2B5EF4-FFF2-40B4-BE49-F238E27FC236}">
                          <a16:creationId xmlns:a16="http://schemas.microsoft.com/office/drawing/2014/main" id="{D6415243-02B9-604D-8712-065D4F3F992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76" name="AutoShape 971">
                      <a:extLst>
                        <a:ext uri="{FF2B5EF4-FFF2-40B4-BE49-F238E27FC236}">
                          <a16:creationId xmlns:a16="http://schemas.microsoft.com/office/drawing/2014/main" id="{7940FDC4-5E59-1B4D-AC78-6F272DC2CA9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64" name="Rectangle 972">
                    <a:extLst>
                      <a:ext uri="{FF2B5EF4-FFF2-40B4-BE49-F238E27FC236}">
                        <a16:creationId xmlns:a16="http://schemas.microsoft.com/office/drawing/2014/main" id="{B61E69CD-4454-3643-BD20-839CE28043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5" name="Freeform 973">
                    <a:extLst>
                      <a:ext uri="{FF2B5EF4-FFF2-40B4-BE49-F238E27FC236}">
                        <a16:creationId xmlns:a16="http://schemas.microsoft.com/office/drawing/2014/main" id="{B09FCB36-68EA-6E43-AC71-461A29D544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6" name="Freeform 974">
                    <a:extLst>
                      <a:ext uri="{FF2B5EF4-FFF2-40B4-BE49-F238E27FC236}">
                        <a16:creationId xmlns:a16="http://schemas.microsoft.com/office/drawing/2014/main" id="{4DF52331-2EAD-5B4B-90D5-064E127358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7" name="Oval 975">
                    <a:extLst>
                      <a:ext uri="{FF2B5EF4-FFF2-40B4-BE49-F238E27FC236}">
                        <a16:creationId xmlns:a16="http://schemas.microsoft.com/office/drawing/2014/main" id="{BB63952B-4392-CE42-8365-B9FC248F77B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8" name="Freeform 976">
                    <a:extLst>
                      <a:ext uri="{FF2B5EF4-FFF2-40B4-BE49-F238E27FC236}">
                        <a16:creationId xmlns:a16="http://schemas.microsoft.com/office/drawing/2014/main" id="{6CAE91DE-B423-4643-8A87-F427B89F19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9" name="AutoShape 977">
                    <a:extLst>
                      <a:ext uri="{FF2B5EF4-FFF2-40B4-BE49-F238E27FC236}">
                        <a16:creationId xmlns:a16="http://schemas.microsoft.com/office/drawing/2014/main" id="{0D7858BE-3E40-6341-BB59-D191C3AC611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0" name="AutoShape 978">
                    <a:extLst>
                      <a:ext uri="{FF2B5EF4-FFF2-40B4-BE49-F238E27FC236}">
                        <a16:creationId xmlns:a16="http://schemas.microsoft.com/office/drawing/2014/main" id="{A852E96A-2320-5744-BC11-26B7E72331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1" name="Oval 979">
                    <a:extLst>
                      <a:ext uri="{FF2B5EF4-FFF2-40B4-BE49-F238E27FC236}">
                        <a16:creationId xmlns:a16="http://schemas.microsoft.com/office/drawing/2014/main" id="{DC96CAF8-19F8-0048-BF8B-8C68ED47B9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2" name="Oval 980">
                    <a:extLst>
                      <a:ext uri="{FF2B5EF4-FFF2-40B4-BE49-F238E27FC236}">
                        <a16:creationId xmlns:a16="http://schemas.microsoft.com/office/drawing/2014/main" id="{AB248E44-3DC8-444A-8C84-7C4F2AF161D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3" name="Oval 981">
                    <a:extLst>
                      <a:ext uri="{FF2B5EF4-FFF2-40B4-BE49-F238E27FC236}">
                        <a16:creationId xmlns:a16="http://schemas.microsoft.com/office/drawing/2014/main" id="{4DBBD334-0E75-8E4F-9DBD-742A7B67A10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4" name="Rectangle 982">
                    <a:extLst>
                      <a:ext uri="{FF2B5EF4-FFF2-40B4-BE49-F238E27FC236}">
                        <a16:creationId xmlns:a16="http://schemas.microsoft.com/office/drawing/2014/main" id="{6D589F8A-DA14-5F4D-AC80-DF0C9F36CD9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3" name="Group 1106">
                <a:extLst>
                  <a:ext uri="{FF2B5EF4-FFF2-40B4-BE49-F238E27FC236}">
                    <a16:creationId xmlns:a16="http://schemas.microsoft.com/office/drawing/2014/main" id="{C6C4C3FE-A2CC-F64A-A43C-914F88CFCB0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21830" y="5776376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315" name="Picture 3">
                  <a:extLst>
                    <a:ext uri="{FF2B5EF4-FFF2-40B4-BE49-F238E27FC236}">
                      <a16:creationId xmlns:a16="http://schemas.microsoft.com/office/drawing/2014/main" id="{260B4362-0575-F74D-954B-5E4CD0D076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316" name="Group 950">
                  <a:extLst>
                    <a:ext uri="{FF2B5EF4-FFF2-40B4-BE49-F238E27FC236}">
                      <a16:creationId xmlns:a16="http://schemas.microsoft.com/office/drawing/2014/main" id="{4A701EFD-908E-364D-8A6D-551B0387068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317" name="Freeform 951">
                    <a:extLst>
                      <a:ext uri="{FF2B5EF4-FFF2-40B4-BE49-F238E27FC236}">
                        <a16:creationId xmlns:a16="http://schemas.microsoft.com/office/drawing/2014/main" id="{E6062FE3-75DD-FA43-83DD-1C2B451511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18" name="Rectangle 952">
                    <a:extLst>
                      <a:ext uri="{FF2B5EF4-FFF2-40B4-BE49-F238E27FC236}">
                        <a16:creationId xmlns:a16="http://schemas.microsoft.com/office/drawing/2014/main" id="{FF82ADFA-572F-C74B-A1C4-568A9EB8F6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19" name="Freeform 953">
                    <a:extLst>
                      <a:ext uri="{FF2B5EF4-FFF2-40B4-BE49-F238E27FC236}">
                        <a16:creationId xmlns:a16="http://schemas.microsoft.com/office/drawing/2014/main" id="{49B35CCA-6F24-A84D-9C1D-1CF611C675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20" name="Freeform 954">
                    <a:extLst>
                      <a:ext uri="{FF2B5EF4-FFF2-40B4-BE49-F238E27FC236}">
                        <a16:creationId xmlns:a16="http://schemas.microsoft.com/office/drawing/2014/main" id="{350BEFC5-5530-DA47-85B7-6B72F15743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21" name="Rectangle 955">
                    <a:extLst>
                      <a:ext uri="{FF2B5EF4-FFF2-40B4-BE49-F238E27FC236}">
                        <a16:creationId xmlns:a16="http://schemas.microsoft.com/office/drawing/2014/main" id="{2B66742B-4655-114F-9D78-84F2EB77D50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2" name="Group 956">
                    <a:extLst>
                      <a:ext uri="{FF2B5EF4-FFF2-40B4-BE49-F238E27FC236}">
                        <a16:creationId xmlns:a16="http://schemas.microsoft.com/office/drawing/2014/main" id="{D095D206-B97B-754E-9B61-548F2005901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47" name="AutoShape 957">
                      <a:extLst>
                        <a:ext uri="{FF2B5EF4-FFF2-40B4-BE49-F238E27FC236}">
                          <a16:creationId xmlns:a16="http://schemas.microsoft.com/office/drawing/2014/main" id="{794C0100-9908-FA4D-B12F-68EB92D1E14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8" name="AutoShape 958">
                      <a:extLst>
                        <a:ext uri="{FF2B5EF4-FFF2-40B4-BE49-F238E27FC236}">
                          <a16:creationId xmlns:a16="http://schemas.microsoft.com/office/drawing/2014/main" id="{4934E9C0-E5CC-BE4F-8C87-255B6859F86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3" name="Rectangle 959">
                    <a:extLst>
                      <a:ext uri="{FF2B5EF4-FFF2-40B4-BE49-F238E27FC236}">
                        <a16:creationId xmlns:a16="http://schemas.microsoft.com/office/drawing/2014/main" id="{24141002-9948-3047-847B-82F4D74779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4" name="Group 960">
                    <a:extLst>
                      <a:ext uri="{FF2B5EF4-FFF2-40B4-BE49-F238E27FC236}">
                        <a16:creationId xmlns:a16="http://schemas.microsoft.com/office/drawing/2014/main" id="{45C5223C-B1C1-714C-8C0B-28BA6D60432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45" name="AutoShape 961">
                      <a:extLst>
                        <a:ext uri="{FF2B5EF4-FFF2-40B4-BE49-F238E27FC236}">
                          <a16:creationId xmlns:a16="http://schemas.microsoft.com/office/drawing/2014/main" id="{18BA5F5B-4712-BA47-B5BF-3B42631D02C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6" name="AutoShape 962">
                      <a:extLst>
                        <a:ext uri="{FF2B5EF4-FFF2-40B4-BE49-F238E27FC236}">
                          <a16:creationId xmlns:a16="http://schemas.microsoft.com/office/drawing/2014/main" id="{E3013E6F-78BE-AF4E-9314-F26F3E9ACC5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5" name="Rectangle 963">
                    <a:extLst>
                      <a:ext uri="{FF2B5EF4-FFF2-40B4-BE49-F238E27FC236}">
                        <a16:creationId xmlns:a16="http://schemas.microsoft.com/office/drawing/2014/main" id="{F88C31A1-A785-4448-8EC5-94B27B8EFF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26" name="Rectangle 964">
                    <a:extLst>
                      <a:ext uri="{FF2B5EF4-FFF2-40B4-BE49-F238E27FC236}">
                        <a16:creationId xmlns:a16="http://schemas.microsoft.com/office/drawing/2014/main" id="{41590F59-952A-7746-A258-659BCB0F058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7" name="Group 965">
                    <a:extLst>
                      <a:ext uri="{FF2B5EF4-FFF2-40B4-BE49-F238E27FC236}">
                        <a16:creationId xmlns:a16="http://schemas.microsoft.com/office/drawing/2014/main" id="{529AF34E-4521-2B40-AB73-3D5A5FBB4C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43" name="AutoShape 966">
                      <a:extLst>
                        <a:ext uri="{FF2B5EF4-FFF2-40B4-BE49-F238E27FC236}">
                          <a16:creationId xmlns:a16="http://schemas.microsoft.com/office/drawing/2014/main" id="{22C6E18A-60A4-6D43-9F16-EA1672E694A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4" name="AutoShape 967">
                      <a:extLst>
                        <a:ext uri="{FF2B5EF4-FFF2-40B4-BE49-F238E27FC236}">
                          <a16:creationId xmlns:a16="http://schemas.microsoft.com/office/drawing/2014/main" id="{9AB8339A-C61F-3049-8F4C-42B6C6B2E38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8" name="Freeform 968">
                    <a:extLst>
                      <a:ext uri="{FF2B5EF4-FFF2-40B4-BE49-F238E27FC236}">
                        <a16:creationId xmlns:a16="http://schemas.microsoft.com/office/drawing/2014/main" id="{3209BB09-C9CD-4F47-96FA-4B0B6A43FF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329" name="Group 969">
                    <a:extLst>
                      <a:ext uri="{FF2B5EF4-FFF2-40B4-BE49-F238E27FC236}">
                        <a16:creationId xmlns:a16="http://schemas.microsoft.com/office/drawing/2014/main" id="{14AA97B1-880D-F54A-98BB-64F7E784FB3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41" name="AutoShape 970">
                      <a:extLst>
                        <a:ext uri="{FF2B5EF4-FFF2-40B4-BE49-F238E27FC236}">
                          <a16:creationId xmlns:a16="http://schemas.microsoft.com/office/drawing/2014/main" id="{810C0E7D-2C0F-7946-B5EC-3F5BE880F86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2" name="AutoShape 971">
                      <a:extLst>
                        <a:ext uri="{FF2B5EF4-FFF2-40B4-BE49-F238E27FC236}">
                          <a16:creationId xmlns:a16="http://schemas.microsoft.com/office/drawing/2014/main" id="{8110FF09-5F65-0D49-949E-0E03D49B695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30" name="Rectangle 972">
                    <a:extLst>
                      <a:ext uri="{FF2B5EF4-FFF2-40B4-BE49-F238E27FC236}">
                        <a16:creationId xmlns:a16="http://schemas.microsoft.com/office/drawing/2014/main" id="{39EA80F1-CF65-4746-AA93-FAA23F9CA0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1" name="Freeform 973">
                    <a:extLst>
                      <a:ext uri="{FF2B5EF4-FFF2-40B4-BE49-F238E27FC236}">
                        <a16:creationId xmlns:a16="http://schemas.microsoft.com/office/drawing/2014/main" id="{6F140D38-80A8-6142-8321-2AF77C7739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2" name="Freeform 974">
                    <a:extLst>
                      <a:ext uri="{FF2B5EF4-FFF2-40B4-BE49-F238E27FC236}">
                        <a16:creationId xmlns:a16="http://schemas.microsoft.com/office/drawing/2014/main" id="{B90ADC71-0ED5-0B4B-81EA-EE6B208CBD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3" name="Oval 975">
                    <a:extLst>
                      <a:ext uri="{FF2B5EF4-FFF2-40B4-BE49-F238E27FC236}">
                        <a16:creationId xmlns:a16="http://schemas.microsoft.com/office/drawing/2014/main" id="{8C70E236-91DA-4947-82CE-2F7A8813F70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4" name="Freeform 976">
                    <a:extLst>
                      <a:ext uri="{FF2B5EF4-FFF2-40B4-BE49-F238E27FC236}">
                        <a16:creationId xmlns:a16="http://schemas.microsoft.com/office/drawing/2014/main" id="{5373FF10-13C3-3D41-AA0C-1430B0347B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5" name="AutoShape 977">
                    <a:extLst>
                      <a:ext uri="{FF2B5EF4-FFF2-40B4-BE49-F238E27FC236}">
                        <a16:creationId xmlns:a16="http://schemas.microsoft.com/office/drawing/2014/main" id="{50EFEF24-2F6A-174B-8DB4-1DEA100A6B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6" name="AutoShape 978">
                    <a:extLst>
                      <a:ext uri="{FF2B5EF4-FFF2-40B4-BE49-F238E27FC236}">
                        <a16:creationId xmlns:a16="http://schemas.microsoft.com/office/drawing/2014/main" id="{943AAD1B-8287-8B48-8A05-3445EDA152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7" name="Oval 979">
                    <a:extLst>
                      <a:ext uri="{FF2B5EF4-FFF2-40B4-BE49-F238E27FC236}">
                        <a16:creationId xmlns:a16="http://schemas.microsoft.com/office/drawing/2014/main" id="{48CF1179-A3EC-E447-B856-F8B70CDCE5F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8" name="Oval 980">
                    <a:extLst>
                      <a:ext uri="{FF2B5EF4-FFF2-40B4-BE49-F238E27FC236}">
                        <a16:creationId xmlns:a16="http://schemas.microsoft.com/office/drawing/2014/main" id="{CBC38746-9958-7741-A37C-513EE86971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9" name="Oval 981">
                    <a:extLst>
                      <a:ext uri="{FF2B5EF4-FFF2-40B4-BE49-F238E27FC236}">
                        <a16:creationId xmlns:a16="http://schemas.microsoft.com/office/drawing/2014/main" id="{134AF8DB-AD09-5347-A5D0-35B528D6BD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40" name="Rectangle 982">
                    <a:extLst>
                      <a:ext uri="{FF2B5EF4-FFF2-40B4-BE49-F238E27FC236}">
                        <a16:creationId xmlns:a16="http://schemas.microsoft.com/office/drawing/2014/main" id="{0F2B3047-45DC-0649-A004-526EEF70429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4" name="Group 1108">
                <a:extLst>
                  <a:ext uri="{FF2B5EF4-FFF2-40B4-BE49-F238E27FC236}">
                    <a16:creationId xmlns:a16="http://schemas.microsoft.com/office/drawing/2014/main" id="{C9F6364A-00DB-0D4A-A004-57E8EAD7B8D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87291" y="3555216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281" name="Picture 3">
                  <a:extLst>
                    <a:ext uri="{FF2B5EF4-FFF2-40B4-BE49-F238E27FC236}">
                      <a16:creationId xmlns:a16="http://schemas.microsoft.com/office/drawing/2014/main" id="{A3A1807C-874F-704F-B03F-29975291B2C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82" name="Group 950">
                  <a:extLst>
                    <a:ext uri="{FF2B5EF4-FFF2-40B4-BE49-F238E27FC236}">
                      <a16:creationId xmlns:a16="http://schemas.microsoft.com/office/drawing/2014/main" id="{F3528668-B597-9440-80E1-2A3F2EBAD6B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83" name="Freeform 951">
                    <a:extLst>
                      <a:ext uri="{FF2B5EF4-FFF2-40B4-BE49-F238E27FC236}">
                        <a16:creationId xmlns:a16="http://schemas.microsoft.com/office/drawing/2014/main" id="{4F8C89E0-A80B-274B-B34C-74AB11788F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4" name="Rectangle 952">
                    <a:extLst>
                      <a:ext uri="{FF2B5EF4-FFF2-40B4-BE49-F238E27FC236}">
                        <a16:creationId xmlns:a16="http://schemas.microsoft.com/office/drawing/2014/main" id="{30A156CA-8A00-764A-8009-1728BB3757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85" name="Freeform 953">
                    <a:extLst>
                      <a:ext uri="{FF2B5EF4-FFF2-40B4-BE49-F238E27FC236}">
                        <a16:creationId xmlns:a16="http://schemas.microsoft.com/office/drawing/2014/main" id="{3D9F74DA-52B3-F84E-A304-BB0AC72DBA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6" name="Freeform 954">
                    <a:extLst>
                      <a:ext uri="{FF2B5EF4-FFF2-40B4-BE49-F238E27FC236}">
                        <a16:creationId xmlns:a16="http://schemas.microsoft.com/office/drawing/2014/main" id="{DACC5686-4AAE-5E4D-86E2-D29729FE67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7" name="Rectangle 955">
                    <a:extLst>
                      <a:ext uri="{FF2B5EF4-FFF2-40B4-BE49-F238E27FC236}">
                        <a16:creationId xmlns:a16="http://schemas.microsoft.com/office/drawing/2014/main" id="{6ABA95F7-1195-B046-8531-1594709526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88" name="Group 956">
                    <a:extLst>
                      <a:ext uri="{FF2B5EF4-FFF2-40B4-BE49-F238E27FC236}">
                        <a16:creationId xmlns:a16="http://schemas.microsoft.com/office/drawing/2014/main" id="{EFCB0AF3-5CB1-CE47-A2B2-A324FB60CFF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13" name="AutoShape 957">
                      <a:extLst>
                        <a:ext uri="{FF2B5EF4-FFF2-40B4-BE49-F238E27FC236}">
                          <a16:creationId xmlns:a16="http://schemas.microsoft.com/office/drawing/2014/main" id="{69C9C0B6-E55A-1147-8ED0-6C5ED231871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4" name="AutoShape 958">
                      <a:extLst>
                        <a:ext uri="{FF2B5EF4-FFF2-40B4-BE49-F238E27FC236}">
                          <a16:creationId xmlns:a16="http://schemas.microsoft.com/office/drawing/2014/main" id="{B9C7CE90-766D-D34B-BC12-9F8A2EFADF8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89" name="Rectangle 959">
                    <a:extLst>
                      <a:ext uri="{FF2B5EF4-FFF2-40B4-BE49-F238E27FC236}">
                        <a16:creationId xmlns:a16="http://schemas.microsoft.com/office/drawing/2014/main" id="{AD6F9820-F116-E449-8826-CDCC64ACADF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90" name="Group 960">
                    <a:extLst>
                      <a:ext uri="{FF2B5EF4-FFF2-40B4-BE49-F238E27FC236}">
                        <a16:creationId xmlns:a16="http://schemas.microsoft.com/office/drawing/2014/main" id="{9A4A5380-AFD4-534F-BD55-D4516EB4FF6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11" name="AutoShape 961">
                      <a:extLst>
                        <a:ext uri="{FF2B5EF4-FFF2-40B4-BE49-F238E27FC236}">
                          <a16:creationId xmlns:a16="http://schemas.microsoft.com/office/drawing/2014/main" id="{413FB5AF-FF28-2D43-A246-2D572D14072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2" name="AutoShape 962">
                      <a:extLst>
                        <a:ext uri="{FF2B5EF4-FFF2-40B4-BE49-F238E27FC236}">
                          <a16:creationId xmlns:a16="http://schemas.microsoft.com/office/drawing/2014/main" id="{5D02AF92-9E92-9D43-8B73-8DA98C78AEF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1" name="Rectangle 963">
                    <a:extLst>
                      <a:ext uri="{FF2B5EF4-FFF2-40B4-BE49-F238E27FC236}">
                        <a16:creationId xmlns:a16="http://schemas.microsoft.com/office/drawing/2014/main" id="{CA29BD30-39BE-2640-9DD0-2BA2982181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92" name="Rectangle 964">
                    <a:extLst>
                      <a:ext uri="{FF2B5EF4-FFF2-40B4-BE49-F238E27FC236}">
                        <a16:creationId xmlns:a16="http://schemas.microsoft.com/office/drawing/2014/main" id="{ADE677C4-76C2-2F46-A31A-14A89CDF639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93" name="Group 965">
                    <a:extLst>
                      <a:ext uri="{FF2B5EF4-FFF2-40B4-BE49-F238E27FC236}">
                        <a16:creationId xmlns:a16="http://schemas.microsoft.com/office/drawing/2014/main" id="{B5FB862D-6A37-8442-87D7-9A4494C38FF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09" name="AutoShape 966">
                      <a:extLst>
                        <a:ext uri="{FF2B5EF4-FFF2-40B4-BE49-F238E27FC236}">
                          <a16:creationId xmlns:a16="http://schemas.microsoft.com/office/drawing/2014/main" id="{E3E4AD67-2B88-5947-BC94-A1E8FAC64EB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0" name="AutoShape 967">
                      <a:extLst>
                        <a:ext uri="{FF2B5EF4-FFF2-40B4-BE49-F238E27FC236}">
                          <a16:creationId xmlns:a16="http://schemas.microsoft.com/office/drawing/2014/main" id="{CCE8A02D-264B-5849-B019-CD128319179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4" name="Freeform 968">
                    <a:extLst>
                      <a:ext uri="{FF2B5EF4-FFF2-40B4-BE49-F238E27FC236}">
                        <a16:creationId xmlns:a16="http://schemas.microsoft.com/office/drawing/2014/main" id="{2CDE6799-D43D-FE44-BA3B-576A7A042E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95" name="Group 969">
                    <a:extLst>
                      <a:ext uri="{FF2B5EF4-FFF2-40B4-BE49-F238E27FC236}">
                        <a16:creationId xmlns:a16="http://schemas.microsoft.com/office/drawing/2014/main" id="{AD225CAB-2CD6-CE43-B805-2745BBEA106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07" name="AutoShape 970">
                      <a:extLst>
                        <a:ext uri="{FF2B5EF4-FFF2-40B4-BE49-F238E27FC236}">
                          <a16:creationId xmlns:a16="http://schemas.microsoft.com/office/drawing/2014/main" id="{D3B68CF7-3D65-2844-8F1C-A0A1F4D3CB3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08" name="AutoShape 971">
                      <a:extLst>
                        <a:ext uri="{FF2B5EF4-FFF2-40B4-BE49-F238E27FC236}">
                          <a16:creationId xmlns:a16="http://schemas.microsoft.com/office/drawing/2014/main" id="{71270FBB-F117-5541-80F9-D59579D8E5D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6" name="Rectangle 972">
                    <a:extLst>
                      <a:ext uri="{FF2B5EF4-FFF2-40B4-BE49-F238E27FC236}">
                        <a16:creationId xmlns:a16="http://schemas.microsoft.com/office/drawing/2014/main" id="{F84536D9-5E62-524F-8348-FF69B6286E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97" name="Freeform 973">
                    <a:extLst>
                      <a:ext uri="{FF2B5EF4-FFF2-40B4-BE49-F238E27FC236}">
                        <a16:creationId xmlns:a16="http://schemas.microsoft.com/office/drawing/2014/main" id="{4337C0C8-AE7B-034F-9062-77AD15C80A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98" name="Freeform 974">
                    <a:extLst>
                      <a:ext uri="{FF2B5EF4-FFF2-40B4-BE49-F238E27FC236}">
                        <a16:creationId xmlns:a16="http://schemas.microsoft.com/office/drawing/2014/main" id="{EE05D2CE-39EC-5242-9BAE-F9B03F56AB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99" name="Oval 975">
                    <a:extLst>
                      <a:ext uri="{FF2B5EF4-FFF2-40B4-BE49-F238E27FC236}">
                        <a16:creationId xmlns:a16="http://schemas.microsoft.com/office/drawing/2014/main" id="{E377548E-77E8-844A-A40D-31E0E573504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0" name="Freeform 976">
                    <a:extLst>
                      <a:ext uri="{FF2B5EF4-FFF2-40B4-BE49-F238E27FC236}">
                        <a16:creationId xmlns:a16="http://schemas.microsoft.com/office/drawing/2014/main" id="{71625FD5-75AD-7B4E-A150-6BDAF574D4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01" name="AutoShape 977">
                    <a:extLst>
                      <a:ext uri="{FF2B5EF4-FFF2-40B4-BE49-F238E27FC236}">
                        <a16:creationId xmlns:a16="http://schemas.microsoft.com/office/drawing/2014/main" id="{10B4DE7F-36E8-294B-9FE8-B3CF7FD7C71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2" name="AutoShape 978">
                    <a:extLst>
                      <a:ext uri="{FF2B5EF4-FFF2-40B4-BE49-F238E27FC236}">
                        <a16:creationId xmlns:a16="http://schemas.microsoft.com/office/drawing/2014/main" id="{DFFED938-1D43-CE4A-9C14-0FFD74D412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3" name="Oval 979">
                    <a:extLst>
                      <a:ext uri="{FF2B5EF4-FFF2-40B4-BE49-F238E27FC236}">
                        <a16:creationId xmlns:a16="http://schemas.microsoft.com/office/drawing/2014/main" id="{B3AACB26-D561-E943-88B5-B31586D61A7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4" name="Oval 980">
                    <a:extLst>
                      <a:ext uri="{FF2B5EF4-FFF2-40B4-BE49-F238E27FC236}">
                        <a16:creationId xmlns:a16="http://schemas.microsoft.com/office/drawing/2014/main" id="{CD643D1D-8A9A-4843-A1AB-9ACE79E177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5" name="Oval 981">
                    <a:extLst>
                      <a:ext uri="{FF2B5EF4-FFF2-40B4-BE49-F238E27FC236}">
                        <a16:creationId xmlns:a16="http://schemas.microsoft.com/office/drawing/2014/main" id="{4C3E8424-6FC2-194A-8AEE-595A3DEC0F5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6" name="Rectangle 982">
                    <a:extLst>
                      <a:ext uri="{FF2B5EF4-FFF2-40B4-BE49-F238E27FC236}">
                        <a16:creationId xmlns:a16="http://schemas.microsoft.com/office/drawing/2014/main" id="{154139AE-AE74-B04A-90C3-E6017A9484C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5" name="Group 1109">
                <a:extLst>
                  <a:ext uri="{FF2B5EF4-FFF2-40B4-BE49-F238E27FC236}">
                    <a16:creationId xmlns:a16="http://schemas.microsoft.com/office/drawing/2014/main" id="{79500CAF-5FA7-4647-96EF-1CF1E64975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84012" y="5612511"/>
                <a:ext cx="347767" cy="680207"/>
                <a:chOff x="7923189" y="2486664"/>
                <a:chExt cx="360377" cy="884585"/>
              </a:xfrm>
            </p:grpSpPr>
            <p:pic>
              <p:nvPicPr>
                <p:cNvPr id="214247" name="Picture 3">
                  <a:extLst>
                    <a:ext uri="{FF2B5EF4-FFF2-40B4-BE49-F238E27FC236}">
                      <a16:creationId xmlns:a16="http://schemas.microsoft.com/office/drawing/2014/main" id="{97CFF1D3-1264-8245-9548-CCE6B76618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98" y="2486664"/>
                  <a:ext cx="239568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48" name="Group 950">
                  <a:extLst>
                    <a:ext uri="{FF2B5EF4-FFF2-40B4-BE49-F238E27FC236}">
                      <a16:creationId xmlns:a16="http://schemas.microsoft.com/office/drawing/2014/main" id="{72842E99-C142-F741-BC93-319E787290F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49" name="Freeform 951">
                    <a:extLst>
                      <a:ext uri="{FF2B5EF4-FFF2-40B4-BE49-F238E27FC236}">
                        <a16:creationId xmlns:a16="http://schemas.microsoft.com/office/drawing/2014/main" id="{B6BBC861-7F3D-1748-8F5D-8744BBAA52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0" name="Rectangle 952">
                    <a:extLst>
                      <a:ext uri="{FF2B5EF4-FFF2-40B4-BE49-F238E27FC236}">
                        <a16:creationId xmlns:a16="http://schemas.microsoft.com/office/drawing/2014/main" id="{FE2BB6FC-1678-1C4A-8B91-6ACB8F3A76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51" name="Freeform 953">
                    <a:extLst>
                      <a:ext uri="{FF2B5EF4-FFF2-40B4-BE49-F238E27FC236}">
                        <a16:creationId xmlns:a16="http://schemas.microsoft.com/office/drawing/2014/main" id="{D4877522-C30A-6A4E-BDF2-9EBC91A953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2" name="Freeform 954">
                    <a:extLst>
                      <a:ext uri="{FF2B5EF4-FFF2-40B4-BE49-F238E27FC236}">
                        <a16:creationId xmlns:a16="http://schemas.microsoft.com/office/drawing/2014/main" id="{2D8D9AC1-ED2B-4140-809E-75563A228F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3" name="Rectangle 955">
                    <a:extLst>
                      <a:ext uri="{FF2B5EF4-FFF2-40B4-BE49-F238E27FC236}">
                        <a16:creationId xmlns:a16="http://schemas.microsoft.com/office/drawing/2014/main" id="{FB6CD6F9-5B37-E446-A6C5-4530910CF3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4" name="Group 956">
                    <a:extLst>
                      <a:ext uri="{FF2B5EF4-FFF2-40B4-BE49-F238E27FC236}">
                        <a16:creationId xmlns:a16="http://schemas.microsoft.com/office/drawing/2014/main" id="{73C799E3-BCAA-AD4C-AABE-9AF87F58380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79" name="AutoShape 957">
                      <a:extLst>
                        <a:ext uri="{FF2B5EF4-FFF2-40B4-BE49-F238E27FC236}">
                          <a16:creationId xmlns:a16="http://schemas.microsoft.com/office/drawing/2014/main" id="{F10E0493-3CBE-C944-B5E2-5D308BC1837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80" name="AutoShape 958">
                      <a:extLst>
                        <a:ext uri="{FF2B5EF4-FFF2-40B4-BE49-F238E27FC236}">
                          <a16:creationId xmlns:a16="http://schemas.microsoft.com/office/drawing/2014/main" id="{FE1810D1-C12A-134B-B953-93C2046460E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55" name="Rectangle 959">
                    <a:extLst>
                      <a:ext uri="{FF2B5EF4-FFF2-40B4-BE49-F238E27FC236}">
                        <a16:creationId xmlns:a16="http://schemas.microsoft.com/office/drawing/2014/main" id="{C40FF08A-AD54-104E-B3B3-BAEC79FEA7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6" name="Group 960">
                    <a:extLst>
                      <a:ext uri="{FF2B5EF4-FFF2-40B4-BE49-F238E27FC236}">
                        <a16:creationId xmlns:a16="http://schemas.microsoft.com/office/drawing/2014/main" id="{2BDCA173-503C-D54F-A46B-61365379BAC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77" name="AutoShape 961">
                      <a:extLst>
                        <a:ext uri="{FF2B5EF4-FFF2-40B4-BE49-F238E27FC236}">
                          <a16:creationId xmlns:a16="http://schemas.microsoft.com/office/drawing/2014/main" id="{B0D24083-1748-6544-BE6B-7954F96C1E0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8" name="AutoShape 962">
                      <a:extLst>
                        <a:ext uri="{FF2B5EF4-FFF2-40B4-BE49-F238E27FC236}">
                          <a16:creationId xmlns:a16="http://schemas.microsoft.com/office/drawing/2014/main" id="{B0025021-1822-D04A-AFCE-1E7C4EB263D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57" name="Rectangle 963">
                    <a:extLst>
                      <a:ext uri="{FF2B5EF4-FFF2-40B4-BE49-F238E27FC236}">
                        <a16:creationId xmlns:a16="http://schemas.microsoft.com/office/drawing/2014/main" id="{3B6FC2C1-B3FF-5A4E-B03E-F700F824B5C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58" name="Rectangle 964">
                    <a:extLst>
                      <a:ext uri="{FF2B5EF4-FFF2-40B4-BE49-F238E27FC236}">
                        <a16:creationId xmlns:a16="http://schemas.microsoft.com/office/drawing/2014/main" id="{10E96F8E-43D3-E845-A3CD-5D4A119FDF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9" name="Group 965">
                    <a:extLst>
                      <a:ext uri="{FF2B5EF4-FFF2-40B4-BE49-F238E27FC236}">
                        <a16:creationId xmlns:a16="http://schemas.microsoft.com/office/drawing/2014/main" id="{22B128C3-B26E-2244-8A6A-36A0148B557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75" name="AutoShape 966">
                      <a:extLst>
                        <a:ext uri="{FF2B5EF4-FFF2-40B4-BE49-F238E27FC236}">
                          <a16:creationId xmlns:a16="http://schemas.microsoft.com/office/drawing/2014/main" id="{0A28496D-9572-1F4A-87C7-282B91B0648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6" name="AutoShape 967">
                      <a:extLst>
                        <a:ext uri="{FF2B5EF4-FFF2-40B4-BE49-F238E27FC236}">
                          <a16:creationId xmlns:a16="http://schemas.microsoft.com/office/drawing/2014/main" id="{51F6E259-52E5-2E4B-9144-E9922B9DA31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60" name="Freeform 968">
                    <a:extLst>
                      <a:ext uri="{FF2B5EF4-FFF2-40B4-BE49-F238E27FC236}">
                        <a16:creationId xmlns:a16="http://schemas.microsoft.com/office/drawing/2014/main" id="{A12E5778-902E-D940-981E-F04DF8F1E4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61" name="Group 969">
                    <a:extLst>
                      <a:ext uri="{FF2B5EF4-FFF2-40B4-BE49-F238E27FC236}">
                        <a16:creationId xmlns:a16="http://schemas.microsoft.com/office/drawing/2014/main" id="{7259CC91-0F9B-8E40-805D-8E8BD01AC6A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73" name="AutoShape 970">
                      <a:extLst>
                        <a:ext uri="{FF2B5EF4-FFF2-40B4-BE49-F238E27FC236}">
                          <a16:creationId xmlns:a16="http://schemas.microsoft.com/office/drawing/2014/main" id="{2650EFD0-82ED-0B4F-8595-9CE7EC88BB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4" name="AutoShape 971">
                      <a:extLst>
                        <a:ext uri="{FF2B5EF4-FFF2-40B4-BE49-F238E27FC236}">
                          <a16:creationId xmlns:a16="http://schemas.microsoft.com/office/drawing/2014/main" id="{94CD0936-D758-4946-8371-16324765439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62" name="Rectangle 972">
                    <a:extLst>
                      <a:ext uri="{FF2B5EF4-FFF2-40B4-BE49-F238E27FC236}">
                        <a16:creationId xmlns:a16="http://schemas.microsoft.com/office/drawing/2014/main" id="{D8CD3297-903E-7741-A6C1-D675C50F111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3" name="Freeform 973">
                    <a:extLst>
                      <a:ext uri="{FF2B5EF4-FFF2-40B4-BE49-F238E27FC236}">
                        <a16:creationId xmlns:a16="http://schemas.microsoft.com/office/drawing/2014/main" id="{DE88E5C8-6504-3D43-A3AF-BCAEB9EF61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4" name="Freeform 974">
                    <a:extLst>
                      <a:ext uri="{FF2B5EF4-FFF2-40B4-BE49-F238E27FC236}">
                        <a16:creationId xmlns:a16="http://schemas.microsoft.com/office/drawing/2014/main" id="{13651564-7FC1-114F-A269-35AF401187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5" name="Oval 975">
                    <a:extLst>
                      <a:ext uri="{FF2B5EF4-FFF2-40B4-BE49-F238E27FC236}">
                        <a16:creationId xmlns:a16="http://schemas.microsoft.com/office/drawing/2014/main" id="{7DA4DF9E-ECB3-7E46-833F-E5EBA92F63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6" name="Freeform 976">
                    <a:extLst>
                      <a:ext uri="{FF2B5EF4-FFF2-40B4-BE49-F238E27FC236}">
                        <a16:creationId xmlns:a16="http://schemas.microsoft.com/office/drawing/2014/main" id="{21EAEFF3-18DC-8240-82B0-822E1C61F2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7" name="AutoShape 977">
                    <a:extLst>
                      <a:ext uri="{FF2B5EF4-FFF2-40B4-BE49-F238E27FC236}">
                        <a16:creationId xmlns:a16="http://schemas.microsoft.com/office/drawing/2014/main" id="{83B2DF90-F16A-F041-96D7-F74087DDBD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8" name="AutoShape 978">
                    <a:extLst>
                      <a:ext uri="{FF2B5EF4-FFF2-40B4-BE49-F238E27FC236}">
                        <a16:creationId xmlns:a16="http://schemas.microsoft.com/office/drawing/2014/main" id="{93DB74E5-66C8-F84B-9C34-549CF6B8090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9" name="Oval 979">
                    <a:extLst>
                      <a:ext uri="{FF2B5EF4-FFF2-40B4-BE49-F238E27FC236}">
                        <a16:creationId xmlns:a16="http://schemas.microsoft.com/office/drawing/2014/main" id="{306BC6AF-90F0-DE49-84C3-478A9F811A8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0" name="Oval 980">
                    <a:extLst>
                      <a:ext uri="{FF2B5EF4-FFF2-40B4-BE49-F238E27FC236}">
                        <a16:creationId xmlns:a16="http://schemas.microsoft.com/office/drawing/2014/main" id="{DBA7E1CD-72BA-A74B-A79F-5F0C3C1D51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1" name="Oval 981">
                    <a:extLst>
                      <a:ext uri="{FF2B5EF4-FFF2-40B4-BE49-F238E27FC236}">
                        <a16:creationId xmlns:a16="http://schemas.microsoft.com/office/drawing/2014/main" id="{A858F6A7-0B30-634A-AB04-2846C73E02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2" name="Rectangle 982">
                    <a:extLst>
                      <a:ext uri="{FF2B5EF4-FFF2-40B4-BE49-F238E27FC236}">
                        <a16:creationId xmlns:a16="http://schemas.microsoft.com/office/drawing/2014/main" id="{A884C742-05FC-D449-B87E-20D6EB1BF62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6" name="Group 1110">
                <a:extLst>
                  <a:ext uri="{FF2B5EF4-FFF2-40B4-BE49-F238E27FC236}">
                    <a16:creationId xmlns:a16="http://schemas.microsoft.com/office/drawing/2014/main" id="{7748FFC1-6505-D84E-8A46-6E176516576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068038" y="3829780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213" name="Picture 3">
                  <a:extLst>
                    <a:ext uri="{FF2B5EF4-FFF2-40B4-BE49-F238E27FC236}">
                      <a16:creationId xmlns:a16="http://schemas.microsoft.com/office/drawing/2014/main" id="{ABC25986-660B-5847-9BBD-97EA30CB5CB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14" name="Group 950">
                  <a:extLst>
                    <a:ext uri="{FF2B5EF4-FFF2-40B4-BE49-F238E27FC236}">
                      <a16:creationId xmlns:a16="http://schemas.microsoft.com/office/drawing/2014/main" id="{09ADFF19-D42B-274E-B947-2C947C83CD6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15" name="Freeform 951">
                    <a:extLst>
                      <a:ext uri="{FF2B5EF4-FFF2-40B4-BE49-F238E27FC236}">
                        <a16:creationId xmlns:a16="http://schemas.microsoft.com/office/drawing/2014/main" id="{F6F1BBF9-CEB3-B044-A2A9-F8FA8C3CCE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6" name="Rectangle 952">
                    <a:extLst>
                      <a:ext uri="{FF2B5EF4-FFF2-40B4-BE49-F238E27FC236}">
                        <a16:creationId xmlns:a16="http://schemas.microsoft.com/office/drawing/2014/main" id="{09112957-C741-3442-BBDD-D1D4AFE5563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17" name="Freeform 953">
                    <a:extLst>
                      <a:ext uri="{FF2B5EF4-FFF2-40B4-BE49-F238E27FC236}">
                        <a16:creationId xmlns:a16="http://schemas.microsoft.com/office/drawing/2014/main" id="{948A7F61-6A49-B84E-8FE3-C2913BC08D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8" name="Freeform 954">
                    <a:extLst>
                      <a:ext uri="{FF2B5EF4-FFF2-40B4-BE49-F238E27FC236}">
                        <a16:creationId xmlns:a16="http://schemas.microsoft.com/office/drawing/2014/main" id="{11F797E0-1F9F-0248-B693-00BED7B54B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9" name="Rectangle 955">
                    <a:extLst>
                      <a:ext uri="{FF2B5EF4-FFF2-40B4-BE49-F238E27FC236}">
                        <a16:creationId xmlns:a16="http://schemas.microsoft.com/office/drawing/2014/main" id="{BF7037DF-06D3-C448-981B-3FA7E3F2F41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0" name="Group 956">
                    <a:extLst>
                      <a:ext uri="{FF2B5EF4-FFF2-40B4-BE49-F238E27FC236}">
                        <a16:creationId xmlns:a16="http://schemas.microsoft.com/office/drawing/2014/main" id="{320F532F-1FD5-324C-965F-509FBF3D800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45" name="AutoShape 957">
                      <a:extLst>
                        <a:ext uri="{FF2B5EF4-FFF2-40B4-BE49-F238E27FC236}">
                          <a16:creationId xmlns:a16="http://schemas.microsoft.com/office/drawing/2014/main" id="{5B4E4266-75AA-C346-9D72-3EC64F7BCC2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6" name="AutoShape 958">
                      <a:extLst>
                        <a:ext uri="{FF2B5EF4-FFF2-40B4-BE49-F238E27FC236}">
                          <a16:creationId xmlns:a16="http://schemas.microsoft.com/office/drawing/2014/main" id="{5C2A8678-470A-D14D-8326-54A99A27932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1" name="Rectangle 959">
                    <a:extLst>
                      <a:ext uri="{FF2B5EF4-FFF2-40B4-BE49-F238E27FC236}">
                        <a16:creationId xmlns:a16="http://schemas.microsoft.com/office/drawing/2014/main" id="{C7E6DF36-E2BA-EB40-ABAB-B9988840CF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2" name="Group 960">
                    <a:extLst>
                      <a:ext uri="{FF2B5EF4-FFF2-40B4-BE49-F238E27FC236}">
                        <a16:creationId xmlns:a16="http://schemas.microsoft.com/office/drawing/2014/main" id="{27E13843-ADCA-B941-8223-B780FF090BB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43" name="AutoShape 961">
                      <a:extLst>
                        <a:ext uri="{FF2B5EF4-FFF2-40B4-BE49-F238E27FC236}">
                          <a16:creationId xmlns:a16="http://schemas.microsoft.com/office/drawing/2014/main" id="{3A88802A-218E-6A43-8006-F9DFD9473E4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4" name="AutoShape 962">
                      <a:extLst>
                        <a:ext uri="{FF2B5EF4-FFF2-40B4-BE49-F238E27FC236}">
                          <a16:creationId xmlns:a16="http://schemas.microsoft.com/office/drawing/2014/main" id="{E3BC9762-8582-B543-A290-B7E012B3DE1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3" name="Rectangle 963">
                    <a:extLst>
                      <a:ext uri="{FF2B5EF4-FFF2-40B4-BE49-F238E27FC236}">
                        <a16:creationId xmlns:a16="http://schemas.microsoft.com/office/drawing/2014/main" id="{18D446BB-3758-B64F-AFB6-C6D63C87DC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24" name="Rectangle 964">
                    <a:extLst>
                      <a:ext uri="{FF2B5EF4-FFF2-40B4-BE49-F238E27FC236}">
                        <a16:creationId xmlns:a16="http://schemas.microsoft.com/office/drawing/2014/main" id="{0D90F07F-4335-1541-9F09-82C67F4CCB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5" name="Group 965">
                    <a:extLst>
                      <a:ext uri="{FF2B5EF4-FFF2-40B4-BE49-F238E27FC236}">
                        <a16:creationId xmlns:a16="http://schemas.microsoft.com/office/drawing/2014/main" id="{2407C1B8-E962-4A46-8C66-95D2FDC2959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41" name="AutoShape 966">
                      <a:extLst>
                        <a:ext uri="{FF2B5EF4-FFF2-40B4-BE49-F238E27FC236}">
                          <a16:creationId xmlns:a16="http://schemas.microsoft.com/office/drawing/2014/main" id="{101187E0-8B6E-0D4C-A9B1-796C031E993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2" name="AutoShape 967">
                      <a:extLst>
                        <a:ext uri="{FF2B5EF4-FFF2-40B4-BE49-F238E27FC236}">
                          <a16:creationId xmlns:a16="http://schemas.microsoft.com/office/drawing/2014/main" id="{69EEDBBF-3734-0D45-818E-E7C9C46F56F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6" name="Freeform 968">
                    <a:extLst>
                      <a:ext uri="{FF2B5EF4-FFF2-40B4-BE49-F238E27FC236}">
                        <a16:creationId xmlns:a16="http://schemas.microsoft.com/office/drawing/2014/main" id="{A5530117-CC03-0D49-8D2C-6E0DFC1660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27" name="Group 969">
                    <a:extLst>
                      <a:ext uri="{FF2B5EF4-FFF2-40B4-BE49-F238E27FC236}">
                        <a16:creationId xmlns:a16="http://schemas.microsoft.com/office/drawing/2014/main" id="{532C73EC-136D-4241-8A77-C694C3FECEA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39" name="AutoShape 970">
                      <a:extLst>
                        <a:ext uri="{FF2B5EF4-FFF2-40B4-BE49-F238E27FC236}">
                          <a16:creationId xmlns:a16="http://schemas.microsoft.com/office/drawing/2014/main" id="{CBB41D50-1420-0049-AC87-B48CAE8A76C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0" name="AutoShape 971">
                      <a:extLst>
                        <a:ext uri="{FF2B5EF4-FFF2-40B4-BE49-F238E27FC236}">
                          <a16:creationId xmlns:a16="http://schemas.microsoft.com/office/drawing/2014/main" id="{5B8A5878-2927-0E43-AE85-BB07D0B0AE2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8" name="Rectangle 972">
                    <a:extLst>
                      <a:ext uri="{FF2B5EF4-FFF2-40B4-BE49-F238E27FC236}">
                        <a16:creationId xmlns:a16="http://schemas.microsoft.com/office/drawing/2014/main" id="{8181E321-7960-AD44-B079-E65314895E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29" name="Freeform 973">
                    <a:extLst>
                      <a:ext uri="{FF2B5EF4-FFF2-40B4-BE49-F238E27FC236}">
                        <a16:creationId xmlns:a16="http://schemas.microsoft.com/office/drawing/2014/main" id="{FC8A041C-7EAD-D241-ACC2-EDD4AF353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0" name="Freeform 974">
                    <a:extLst>
                      <a:ext uri="{FF2B5EF4-FFF2-40B4-BE49-F238E27FC236}">
                        <a16:creationId xmlns:a16="http://schemas.microsoft.com/office/drawing/2014/main" id="{2ACB0CEA-4401-574E-BA0A-F79EED9E9D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1" name="Oval 975">
                    <a:extLst>
                      <a:ext uri="{FF2B5EF4-FFF2-40B4-BE49-F238E27FC236}">
                        <a16:creationId xmlns:a16="http://schemas.microsoft.com/office/drawing/2014/main" id="{E2BD881E-E4C4-7246-9F00-ED506F4A417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2" name="Freeform 976">
                    <a:extLst>
                      <a:ext uri="{FF2B5EF4-FFF2-40B4-BE49-F238E27FC236}">
                        <a16:creationId xmlns:a16="http://schemas.microsoft.com/office/drawing/2014/main" id="{BF653734-CBF6-C84D-84D3-9D1F48894C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3" name="AutoShape 977">
                    <a:extLst>
                      <a:ext uri="{FF2B5EF4-FFF2-40B4-BE49-F238E27FC236}">
                        <a16:creationId xmlns:a16="http://schemas.microsoft.com/office/drawing/2014/main" id="{83BF0E8E-08CF-AE46-8057-3595A68B41B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4" name="AutoShape 978">
                    <a:extLst>
                      <a:ext uri="{FF2B5EF4-FFF2-40B4-BE49-F238E27FC236}">
                        <a16:creationId xmlns:a16="http://schemas.microsoft.com/office/drawing/2014/main" id="{2F6CACC1-3107-5E44-9CE0-423267340AE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5" name="Oval 979">
                    <a:extLst>
                      <a:ext uri="{FF2B5EF4-FFF2-40B4-BE49-F238E27FC236}">
                        <a16:creationId xmlns:a16="http://schemas.microsoft.com/office/drawing/2014/main" id="{DFFDE8C5-5C88-8249-98E5-7A9EA610E3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6" name="Oval 980">
                    <a:extLst>
                      <a:ext uri="{FF2B5EF4-FFF2-40B4-BE49-F238E27FC236}">
                        <a16:creationId xmlns:a16="http://schemas.microsoft.com/office/drawing/2014/main" id="{AB2A1091-EBDE-2745-871F-8ED6CA4CB0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7" name="Oval 981">
                    <a:extLst>
                      <a:ext uri="{FF2B5EF4-FFF2-40B4-BE49-F238E27FC236}">
                        <a16:creationId xmlns:a16="http://schemas.microsoft.com/office/drawing/2014/main" id="{D14EED52-EE51-384D-967B-FFDDF7702B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8" name="Rectangle 982">
                    <a:extLst>
                      <a:ext uri="{FF2B5EF4-FFF2-40B4-BE49-F238E27FC236}">
                        <a16:creationId xmlns:a16="http://schemas.microsoft.com/office/drawing/2014/main" id="{1A064D30-C18C-FD48-90BD-D0AC9F8C68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7" name="Group 1111">
                <a:extLst>
                  <a:ext uri="{FF2B5EF4-FFF2-40B4-BE49-F238E27FC236}">
                    <a16:creationId xmlns:a16="http://schemas.microsoft.com/office/drawing/2014/main" id="{63688B10-3CA2-0C4C-AC5F-5ED10109020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22838" y="563006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179" name="Picture 3">
                  <a:extLst>
                    <a:ext uri="{FF2B5EF4-FFF2-40B4-BE49-F238E27FC236}">
                      <a16:creationId xmlns:a16="http://schemas.microsoft.com/office/drawing/2014/main" id="{132988F5-D98C-964E-A693-F53D6AC3AF6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180" name="Group 950">
                  <a:extLst>
                    <a:ext uri="{FF2B5EF4-FFF2-40B4-BE49-F238E27FC236}">
                      <a16:creationId xmlns:a16="http://schemas.microsoft.com/office/drawing/2014/main" id="{586CC089-82D3-9A44-A61E-3BF74CC99DB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181" name="Freeform 951">
                    <a:extLst>
                      <a:ext uri="{FF2B5EF4-FFF2-40B4-BE49-F238E27FC236}">
                        <a16:creationId xmlns:a16="http://schemas.microsoft.com/office/drawing/2014/main" id="{735BC969-3DA1-8343-9917-D0C4A886E90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2" name="Rectangle 952">
                    <a:extLst>
                      <a:ext uri="{FF2B5EF4-FFF2-40B4-BE49-F238E27FC236}">
                        <a16:creationId xmlns:a16="http://schemas.microsoft.com/office/drawing/2014/main" id="{7DF346B4-1DC1-9E48-8B4C-8A9C5671F0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83" name="Freeform 953">
                    <a:extLst>
                      <a:ext uri="{FF2B5EF4-FFF2-40B4-BE49-F238E27FC236}">
                        <a16:creationId xmlns:a16="http://schemas.microsoft.com/office/drawing/2014/main" id="{42E93B7C-838D-DE47-A309-84BDEEDEB6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4" name="Freeform 954">
                    <a:extLst>
                      <a:ext uri="{FF2B5EF4-FFF2-40B4-BE49-F238E27FC236}">
                        <a16:creationId xmlns:a16="http://schemas.microsoft.com/office/drawing/2014/main" id="{C91B187A-F69A-934B-96EC-9CB2356695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5" name="Rectangle 955">
                    <a:extLst>
                      <a:ext uri="{FF2B5EF4-FFF2-40B4-BE49-F238E27FC236}">
                        <a16:creationId xmlns:a16="http://schemas.microsoft.com/office/drawing/2014/main" id="{7D54F33E-54A3-3747-A2F2-0DF233A6F58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86" name="Group 956">
                    <a:extLst>
                      <a:ext uri="{FF2B5EF4-FFF2-40B4-BE49-F238E27FC236}">
                        <a16:creationId xmlns:a16="http://schemas.microsoft.com/office/drawing/2014/main" id="{E25BCAF3-8B48-F44F-B38A-00BFDDE0E5A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11" name="AutoShape 957">
                      <a:extLst>
                        <a:ext uri="{FF2B5EF4-FFF2-40B4-BE49-F238E27FC236}">
                          <a16:creationId xmlns:a16="http://schemas.microsoft.com/office/drawing/2014/main" id="{EAA3E11F-E9E6-7F47-B84A-569C5EFFB41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12" name="AutoShape 958">
                      <a:extLst>
                        <a:ext uri="{FF2B5EF4-FFF2-40B4-BE49-F238E27FC236}">
                          <a16:creationId xmlns:a16="http://schemas.microsoft.com/office/drawing/2014/main" id="{3424F322-3055-9748-A32E-3A4C8AD6B6A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87" name="Rectangle 959">
                    <a:extLst>
                      <a:ext uri="{FF2B5EF4-FFF2-40B4-BE49-F238E27FC236}">
                        <a16:creationId xmlns:a16="http://schemas.microsoft.com/office/drawing/2014/main" id="{3BE15F0A-93E1-104C-8671-F23F447BD6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88" name="Group 960">
                    <a:extLst>
                      <a:ext uri="{FF2B5EF4-FFF2-40B4-BE49-F238E27FC236}">
                        <a16:creationId xmlns:a16="http://schemas.microsoft.com/office/drawing/2014/main" id="{A783FCB0-DD9C-E043-A9BE-DE3BA81EE40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09" name="AutoShape 961">
                      <a:extLst>
                        <a:ext uri="{FF2B5EF4-FFF2-40B4-BE49-F238E27FC236}">
                          <a16:creationId xmlns:a16="http://schemas.microsoft.com/office/drawing/2014/main" id="{9BFDA089-AD73-5C4E-8637-F85428CB4BC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10" name="AutoShape 962">
                      <a:extLst>
                        <a:ext uri="{FF2B5EF4-FFF2-40B4-BE49-F238E27FC236}">
                          <a16:creationId xmlns:a16="http://schemas.microsoft.com/office/drawing/2014/main" id="{022F2AF4-C3ED-A34D-BF89-32D8E4B29C3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89" name="Rectangle 963">
                    <a:extLst>
                      <a:ext uri="{FF2B5EF4-FFF2-40B4-BE49-F238E27FC236}">
                        <a16:creationId xmlns:a16="http://schemas.microsoft.com/office/drawing/2014/main" id="{53EB4C46-F9E2-2949-8E19-5915942260B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0" name="Rectangle 964">
                    <a:extLst>
                      <a:ext uri="{FF2B5EF4-FFF2-40B4-BE49-F238E27FC236}">
                        <a16:creationId xmlns:a16="http://schemas.microsoft.com/office/drawing/2014/main" id="{40B67C1C-F7A7-C34D-A50E-7B7A644787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91" name="Group 965">
                    <a:extLst>
                      <a:ext uri="{FF2B5EF4-FFF2-40B4-BE49-F238E27FC236}">
                        <a16:creationId xmlns:a16="http://schemas.microsoft.com/office/drawing/2014/main" id="{D11D60DC-5FDB-EB4A-B6B0-53EB69C6906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07" name="AutoShape 966">
                      <a:extLst>
                        <a:ext uri="{FF2B5EF4-FFF2-40B4-BE49-F238E27FC236}">
                          <a16:creationId xmlns:a16="http://schemas.microsoft.com/office/drawing/2014/main" id="{39F66139-0570-A64A-B903-3E36DEEDD85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08" name="AutoShape 967">
                      <a:extLst>
                        <a:ext uri="{FF2B5EF4-FFF2-40B4-BE49-F238E27FC236}">
                          <a16:creationId xmlns:a16="http://schemas.microsoft.com/office/drawing/2014/main" id="{12F74A89-FB2F-644A-8EB0-4EFD2315F3F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92" name="Freeform 968">
                    <a:extLst>
                      <a:ext uri="{FF2B5EF4-FFF2-40B4-BE49-F238E27FC236}">
                        <a16:creationId xmlns:a16="http://schemas.microsoft.com/office/drawing/2014/main" id="{0FBA322F-0E08-4543-92E2-49872882FE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93" name="Group 969">
                    <a:extLst>
                      <a:ext uri="{FF2B5EF4-FFF2-40B4-BE49-F238E27FC236}">
                        <a16:creationId xmlns:a16="http://schemas.microsoft.com/office/drawing/2014/main" id="{22727495-0D9C-9D4B-B500-20A9C656C19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05" name="AutoShape 970">
                      <a:extLst>
                        <a:ext uri="{FF2B5EF4-FFF2-40B4-BE49-F238E27FC236}">
                          <a16:creationId xmlns:a16="http://schemas.microsoft.com/office/drawing/2014/main" id="{F6C374DA-8DDA-D241-8C36-76384B99E59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06" name="AutoShape 971">
                      <a:extLst>
                        <a:ext uri="{FF2B5EF4-FFF2-40B4-BE49-F238E27FC236}">
                          <a16:creationId xmlns:a16="http://schemas.microsoft.com/office/drawing/2014/main" id="{6606F760-8794-F14F-B69C-88C19D6630F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94" name="Rectangle 972">
                    <a:extLst>
                      <a:ext uri="{FF2B5EF4-FFF2-40B4-BE49-F238E27FC236}">
                        <a16:creationId xmlns:a16="http://schemas.microsoft.com/office/drawing/2014/main" id="{8B5209F5-0805-1E4B-BB7D-AF2A65A1B17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5" name="Freeform 973">
                    <a:extLst>
                      <a:ext uri="{FF2B5EF4-FFF2-40B4-BE49-F238E27FC236}">
                        <a16:creationId xmlns:a16="http://schemas.microsoft.com/office/drawing/2014/main" id="{6FE19D70-F2B7-E046-8A9D-89EB8A576F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6" name="Freeform 974">
                    <a:extLst>
                      <a:ext uri="{FF2B5EF4-FFF2-40B4-BE49-F238E27FC236}">
                        <a16:creationId xmlns:a16="http://schemas.microsoft.com/office/drawing/2014/main" id="{9F039815-24B8-0F47-B17E-E8DA8E1413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7" name="Oval 975">
                    <a:extLst>
                      <a:ext uri="{FF2B5EF4-FFF2-40B4-BE49-F238E27FC236}">
                        <a16:creationId xmlns:a16="http://schemas.microsoft.com/office/drawing/2014/main" id="{DBE12ABE-7884-C14B-B6EF-9986B9699F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8" name="Freeform 976">
                    <a:extLst>
                      <a:ext uri="{FF2B5EF4-FFF2-40B4-BE49-F238E27FC236}">
                        <a16:creationId xmlns:a16="http://schemas.microsoft.com/office/drawing/2014/main" id="{693D7F73-DD2C-E74A-B9EF-4B3BE24656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9" name="AutoShape 977">
                    <a:extLst>
                      <a:ext uri="{FF2B5EF4-FFF2-40B4-BE49-F238E27FC236}">
                        <a16:creationId xmlns:a16="http://schemas.microsoft.com/office/drawing/2014/main" id="{A59830E7-CF51-584A-B0B9-FDD9E66B5C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0" name="AutoShape 978">
                    <a:extLst>
                      <a:ext uri="{FF2B5EF4-FFF2-40B4-BE49-F238E27FC236}">
                        <a16:creationId xmlns:a16="http://schemas.microsoft.com/office/drawing/2014/main" id="{CF4E38DF-02D7-4941-9B02-C6CDB640092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1" name="Oval 979">
                    <a:extLst>
                      <a:ext uri="{FF2B5EF4-FFF2-40B4-BE49-F238E27FC236}">
                        <a16:creationId xmlns:a16="http://schemas.microsoft.com/office/drawing/2014/main" id="{59495E51-586A-C34D-89B7-AEA0D72D460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2" name="Oval 980">
                    <a:extLst>
                      <a:ext uri="{FF2B5EF4-FFF2-40B4-BE49-F238E27FC236}">
                        <a16:creationId xmlns:a16="http://schemas.microsoft.com/office/drawing/2014/main" id="{20C8E197-143F-5345-AEF8-54327DCA1F1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3" name="Oval 981">
                    <a:extLst>
                      <a:ext uri="{FF2B5EF4-FFF2-40B4-BE49-F238E27FC236}">
                        <a16:creationId xmlns:a16="http://schemas.microsoft.com/office/drawing/2014/main" id="{5E9B1C72-A47D-B74A-9E0A-78BB6D7F36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4" name="Rectangle 982">
                    <a:extLst>
                      <a:ext uri="{FF2B5EF4-FFF2-40B4-BE49-F238E27FC236}">
                        <a16:creationId xmlns:a16="http://schemas.microsoft.com/office/drawing/2014/main" id="{7B16A707-B72C-7E4C-81A5-597858293B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8" name="Group 1115">
                <a:extLst>
                  <a:ext uri="{FF2B5EF4-FFF2-40B4-BE49-F238E27FC236}">
                    <a16:creationId xmlns:a16="http://schemas.microsoft.com/office/drawing/2014/main" id="{501AC210-7162-A14B-B03B-E46C8F9FA7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707615" y="4368892"/>
                <a:ext cx="990551" cy="731635"/>
                <a:chOff x="7707615" y="4368892"/>
                <a:chExt cx="990551" cy="731635"/>
              </a:xfrm>
            </p:grpSpPr>
            <p:pic>
              <p:nvPicPr>
                <p:cNvPr id="214079" name="Picture 1159">
                  <a:extLst>
                    <a:ext uri="{FF2B5EF4-FFF2-40B4-BE49-F238E27FC236}">
                      <a16:creationId xmlns:a16="http://schemas.microsoft.com/office/drawing/2014/main" id="{3EEA3963-4E11-E242-A3D8-6FF58800B9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771833" y="4640202"/>
                  <a:ext cx="822008" cy="4603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grpSp>
              <p:nvGrpSpPr>
                <p:cNvPr id="214080" name="Group 249">
                  <a:extLst>
                    <a:ext uri="{FF2B5EF4-FFF2-40B4-BE49-F238E27FC236}">
                      <a16:creationId xmlns:a16="http://schemas.microsoft.com/office/drawing/2014/main" id="{559CEC6E-1FFA-E24A-8417-DBCCEC6705D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7707615" y="4368892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147" name="Freeform 250">
                    <a:extLst>
                      <a:ext uri="{FF2B5EF4-FFF2-40B4-BE49-F238E27FC236}">
                        <a16:creationId xmlns:a16="http://schemas.microsoft.com/office/drawing/2014/main" id="{32FA948E-BFDC-B344-900D-B39BB398DA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9" name="Rectangle 251">
                    <a:extLst>
                      <a:ext uri="{FF2B5EF4-FFF2-40B4-BE49-F238E27FC236}">
                        <a16:creationId xmlns:a16="http://schemas.microsoft.com/office/drawing/2014/main" id="{4FCCA3B9-9C41-D24C-ABFE-36C6E3EF223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4" y="433"/>
                    <a:ext cx="1051" cy="227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49" name="Freeform 252">
                    <a:extLst>
                      <a:ext uri="{FF2B5EF4-FFF2-40B4-BE49-F238E27FC236}">
                        <a16:creationId xmlns:a16="http://schemas.microsoft.com/office/drawing/2014/main" id="{0E66DCD0-CA20-9449-8805-8E4E75E914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50" name="Freeform 253">
                    <a:extLst>
                      <a:ext uri="{FF2B5EF4-FFF2-40B4-BE49-F238E27FC236}">
                        <a16:creationId xmlns:a16="http://schemas.microsoft.com/office/drawing/2014/main" id="{552E8F95-7D3D-484E-A134-00B9CE9C93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2" name="Rectangle 254">
                    <a:extLst>
                      <a:ext uri="{FF2B5EF4-FFF2-40B4-BE49-F238E27FC236}">
                        <a16:creationId xmlns:a16="http://schemas.microsoft.com/office/drawing/2014/main" id="{6C418519-1151-E347-A6E2-34F8090973C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4" y="692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52" name="Group 255">
                    <a:extLst>
                      <a:ext uri="{FF2B5EF4-FFF2-40B4-BE49-F238E27FC236}">
                        <a16:creationId xmlns:a16="http://schemas.microsoft.com/office/drawing/2014/main" id="{B8D238DD-2FFA-2543-83C3-50D63420FD6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258" name="AutoShape 256">
                      <a:extLst>
                        <a:ext uri="{FF2B5EF4-FFF2-40B4-BE49-F238E27FC236}">
                          <a16:creationId xmlns:a16="http://schemas.microsoft.com/office/drawing/2014/main" id="{0E9DD485-9924-C24F-BF12-406FB2731D0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46" y="2591"/>
                      <a:ext cx="725" cy="12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59" name="AutoShape 257">
                      <a:extLst>
                        <a:ext uri="{FF2B5EF4-FFF2-40B4-BE49-F238E27FC236}">
                          <a16:creationId xmlns:a16="http://schemas.microsoft.com/office/drawing/2014/main" id="{A6F81680-4F96-A241-AB5A-DD079EBF4A1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59" y="2591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34" name="Rectangle 258">
                    <a:extLst>
                      <a:ext uri="{FF2B5EF4-FFF2-40B4-BE49-F238E27FC236}">
                        <a16:creationId xmlns:a16="http://schemas.microsoft.com/office/drawing/2014/main" id="{909C5B8C-1CD5-DC4E-9EDC-4D57F2F469A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4" y="1019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54" name="Group 259">
                    <a:extLst>
                      <a:ext uri="{FF2B5EF4-FFF2-40B4-BE49-F238E27FC236}">
                        <a16:creationId xmlns:a16="http://schemas.microsoft.com/office/drawing/2014/main" id="{FEAC3470-AE01-DB49-BFFF-0A595B7C64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256" name="AutoShape 260">
                      <a:extLst>
                        <a:ext uri="{FF2B5EF4-FFF2-40B4-BE49-F238E27FC236}">
                          <a16:creationId xmlns:a16="http://schemas.microsoft.com/office/drawing/2014/main" id="{BB1F31AD-F226-A343-9747-498C2BD918E5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1" y="2594"/>
                      <a:ext cx="725" cy="14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57" name="AutoShape 261">
                      <a:extLst>
                        <a:ext uri="{FF2B5EF4-FFF2-40B4-BE49-F238E27FC236}">
                          <a16:creationId xmlns:a16="http://schemas.microsoft.com/office/drawing/2014/main" id="{6B06EB69-6CFD-B043-99AC-DA0DC48E6E2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4" y="2614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36" name="Rectangle 262">
                    <a:extLst>
                      <a:ext uri="{FF2B5EF4-FFF2-40B4-BE49-F238E27FC236}">
                        <a16:creationId xmlns:a16="http://schemas.microsoft.com/office/drawing/2014/main" id="{C309DAA6-4E33-CE47-BD8F-34A00B3F927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4" y="1365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37" name="Rectangle 263">
                    <a:extLst>
                      <a:ext uri="{FF2B5EF4-FFF2-40B4-BE49-F238E27FC236}">
                        <a16:creationId xmlns:a16="http://schemas.microsoft.com/office/drawing/2014/main" id="{31FE18AD-88FB-7249-A1E2-F59F36B1E9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4" y="1653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57" name="Group 264">
                    <a:extLst>
                      <a:ext uri="{FF2B5EF4-FFF2-40B4-BE49-F238E27FC236}">
                        <a16:creationId xmlns:a16="http://schemas.microsoft.com/office/drawing/2014/main" id="{C781639A-B9E3-1F41-A1F2-2D6BC714369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254" name="AutoShape 265">
                      <a:extLst>
                        <a:ext uri="{FF2B5EF4-FFF2-40B4-BE49-F238E27FC236}">
                          <a16:creationId xmlns:a16="http://schemas.microsoft.com/office/drawing/2014/main" id="{F3B27AEF-462F-714A-925E-CD57B30D2A3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4" y="2592"/>
                      <a:ext cx="711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55" name="AutoShape 266">
                      <a:extLst>
                        <a:ext uri="{FF2B5EF4-FFF2-40B4-BE49-F238E27FC236}">
                          <a16:creationId xmlns:a16="http://schemas.microsoft.com/office/drawing/2014/main" id="{3DCA27E7-F791-C542-9A1B-4C168AFF853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6" y="2610"/>
                      <a:ext cx="674" cy="8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58" name="Freeform 267">
                    <a:extLst>
                      <a:ext uri="{FF2B5EF4-FFF2-40B4-BE49-F238E27FC236}">
                        <a16:creationId xmlns:a16="http://schemas.microsoft.com/office/drawing/2014/main" id="{AECDB4C9-5621-594D-AECC-69FC51E6FA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59" name="Group 268">
                    <a:extLst>
                      <a:ext uri="{FF2B5EF4-FFF2-40B4-BE49-F238E27FC236}">
                        <a16:creationId xmlns:a16="http://schemas.microsoft.com/office/drawing/2014/main" id="{530F28CF-4DEF-CE42-BCA2-AB61FC970C1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252" name="AutoShape 269">
                      <a:extLst>
                        <a:ext uri="{FF2B5EF4-FFF2-40B4-BE49-F238E27FC236}">
                          <a16:creationId xmlns:a16="http://schemas.microsoft.com/office/drawing/2014/main" id="{E3D43DA1-A342-2141-803A-DA7E4021571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46" y="2568"/>
                      <a:ext cx="698" cy="16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53" name="AutoShape 270">
                      <a:extLst>
                        <a:ext uri="{FF2B5EF4-FFF2-40B4-BE49-F238E27FC236}">
                          <a16:creationId xmlns:a16="http://schemas.microsoft.com/office/drawing/2014/main" id="{0B518669-996F-A040-AA1A-27FF078C059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59" y="2587"/>
                      <a:ext cx="661" cy="115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41" name="Rectangle 271">
                    <a:extLst>
                      <a:ext uri="{FF2B5EF4-FFF2-40B4-BE49-F238E27FC236}">
                        <a16:creationId xmlns:a16="http://schemas.microsoft.com/office/drawing/2014/main" id="{96F43160-19A6-3545-87F1-FA06C63970D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55" y="433"/>
                    <a:ext cx="60" cy="228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61" name="Freeform 272">
                    <a:extLst>
                      <a:ext uri="{FF2B5EF4-FFF2-40B4-BE49-F238E27FC236}">
                        <a16:creationId xmlns:a16="http://schemas.microsoft.com/office/drawing/2014/main" id="{7428AD33-7871-0D4F-8C8D-5C6B9723A2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62" name="Freeform 273">
                    <a:extLst>
                      <a:ext uri="{FF2B5EF4-FFF2-40B4-BE49-F238E27FC236}">
                        <a16:creationId xmlns:a16="http://schemas.microsoft.com/office/drawing/2014/main" id="{CBE613F3-A88D-8D43-AC9A-847B88C8EC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4" name="Oval 274">
                    <a:extLst>
                      <a:ext uri="{FF2B5EF4-FFF2-40B4-BE49-F238E27FC236}">
                        <a16:creationId xmlns:a16="http://schemas.microsoft.com/office/drawing/2014/main" id="{D866BE52-F00D-CE45-88F2-C6143416B4F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6" y="2614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64" name="Freeform 275">
                    <a:extLst>
                      <a:ext uri="{FF2B5EF4-FFF2-40B4-BE49-F238E27FC236}">
                        <a16:creationId xmlns:a16="http://schemas.microsoft.com/office/drawing/2014/main" id="{F99F046E-BDF2-CB4B-A95C-91E1BB5C68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6" name="AutoShape 276">
                    <a:extLst>
                      <a:ext uri="{FF2B5EF4-FFF2-40B4-BE49-F238E27FC236}">
                        <a16:creationId xmlns:a16="http://schemas.microsoft.com/office/drawing/2014/main" id="{CBEBD2C6-CFED-CB4F-BC79-868C395F7F0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4" y="2681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47" name="AutoShape 277">
                    <a:extLst>
                      <a:ext uri="{FF2B5EF4-FFF2-40B4-BE49-F238E27FC236}">
                        <a16:creationId xmlns:a16="http://schemas.microsoft.com/office/drawing/2014/main" id="{A37F0F82-C20D-E844-B043-F3B6AB4529E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4" y="2710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48" name="Oval 278">
                    <a:extLst>
                      <a:ext uri="{FF2B5EF4-FFF2-40B4-BE49-F238E27FC236}">
                        <a16:creationId xmlns:a16="http://schemas.microsoft.com/office/drawing/2014/main" id="{866EC59D-6138-6449-9AC8-0E4557B2BF7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14" y="2383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49" name="Oval 279">
                    <a:extLst>
                      <a:ext uri="{FF2B5EF4-FFF2-40B4-BE49-F238E27FC236}">
                        <a16:creationId xmlns:a16="http://schemas.microsoft.com/office/drawing/2014/main" id="{B51FB6EE-FDF7-6241-A083-5351AB12DE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5" y="2383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50" name="Oval 280">
                    <a:extLst>
                      <a:ext uri="{FF2B5EF4-FFF2-40B4-BE49-F238E27FC236}">
                        <a16:creationId xmlns:a16="http://schemas.microsoft.com/office/drawing/2014/main" id="{89A59A8D-6CEC-464D-9BD7-09E40E8639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65" y="2383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51" name="Rectangle 281">
                    <a:extLst>
                      <a:ext uri="{FF2B5EF4-FFF2-40B4-BE49-F238E27FC236}">
                        <a16:creationId xmlns:a16="http://schemas.microsoft.com/office/drawing/2014/main" id="{F0E1C006-B779-004D-B275-AD7CC5F63B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5" y="1836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214081" name="Group 249">
                  <a:extLst>
                    <a:ext uri="{FF2B5EF4-FFF2-40B4-BE49-F238E27FC236}">
                      <a16:creationId xmlns:a16="http://schemas.microsoft.com/office/drawing/2014/main" id="{4BE2179E-774D-C843-8DB9-3E128788BA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7939866" y="4369199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115" name="Freeform 250">
                    <a:extLst>
                      <a:ext uri="{FF2B5EF4-FFF2-40B4-BE49-F238E27FC236}">
                        <a16:creationId xmlns:a16="http://schemas.microsoft.com/office/drawing/2014/main" id="{E86DD0C5-E60F-9A40-83F4-23079F91A7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97" name="Rectangle 251">
                    <a:extLst>
                      <a:ext uri="{FF2B5EF4-FFF2-40B4-BE49-F238E27FC236}">
                        <a16:creationId xmlns:a16="http://schemas.microsoft.com/office/drawing/2014/main" id="{031F551E-F66E-DC4F-BB0F-BDFD2A9862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431"/>
                    <a:ext cx="1051" cy="2306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17" name="Freeform 252">
                    <a:extLst>
                      <a:ext uri="{FF2B5EF4-FFF2-40B4-BE49-F238E27FC236}">
                        <a16:creationId xmlns:a16="http://schemas.microsoft.com/office/drawing/2014/main" id="{1F094852-FE6A-254E-AE59-F164949D4A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18" name="Freeform 253">
                    <a:extLst>
                      <a:ext uri="{FF2B5EF4-FFF2-40B4-BE49-F238E27FC236}">
                        <a16:creationId xmlns:a16="http://schemas.microsoft.com/office/drawing/2014/main" id="{3822EE13-4CE8-5A4B-98E2-B96B4A93D3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00" name="Rectangle 254">
                    <a:extLst>
                      <a:ext uri="{FF2B5EF4-FFF2-40B4-BE49-F238E27FC236}">
                        <a16:creationId xmlns:a16="http://schemas.microsoft.com/office/drawing/2014/main" id="{6FBE4BF3-9A08-A740-B0C7-5B153A1D20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700"/>
                    <a:ext cx="60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20" name="Group 255">
                    <a:extLst>
                      <a:ext uri="{FF2B5EF4-FFF2-40B4-BE49-F238E27FC236}">
                        <a16:creationId xmlns:a16="http://schemas.microsoft.com/office/drawing/2014/main" id="{A6B07E4C-BDA4-6642-AD5B-6D4DA9F720F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226" name="AutoShape 256">
                      <a:extLst>
                        <a:ext uri="{FF2B5EF4-FFF2-40B4-BE49-F238E27FC236}">
                          <a16:creationId xmlns:a16="http://schemas.microsoft.com/office/drawing/2014/main" id="{3B0846A9-93AE-0645-B4F6-DB72AF66C3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2" y="2571"/>
                      <a:ext cx="725" cy="13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27" name="AutoShape 257">
                      <a:extLst>
                        <a:ext uri="{FF2B5EF4-FFF2-40B4-BE49-F238E27FC236}">
                          <a16:creationId xmlns:a16="http://schemas.microsoft.com/office/drawing/2014/main" id="{CFA1723B-8474-2146-8074-8959E0A1E69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90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2" name="Rectangle 258">
                    <a:extLst>
                      <a:ext uri="{FF2B5EF4-FFF2-40B4-BE49-F238E27FC236}">
                        <a16:creationId xmlns:a16="http://schemas.microsoft.com/office/drawing/2014/main" id="{4282B151-2830-FD44-B601-645CB35CE8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7" y="1027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22" name="Group 259">
                    <a:extLst>
                      <a:ext uri="{FF2B5EF4-FFF2-40B4-BE49-F238E27FC236}">
                        <a16:creationId xmlns:a16="http://schemas.microsoft.com/office/drawing/2014/main" id="{DF984A29-56B5-3740-8843-115A75B2B37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224" name="AutoShape 260">
                      <a:extLst>
                        <a:ext uri="{FF2B5EF4-FFF2-40B4-BE49-F238E27FC236}">
                          <a16:creationId xmlns:a16="http://schemas.microsoft.com/office/drawing/2014/main" id="{1687555E-AB34-AE42-8C5B-D8AC6B95F4A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72"/>
                      <a:ext cx="725" cy="14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25" name="AutoShape 261">
                      <a:extLst>
                        <a:ext uri="{FF2B5EF4-FFF2-40B4-BE49-F238E27FC236}">
                          <a16:creationId xmlns:a16="http://schemas.microsoft.com/office/drawing/2014/main" id="{B24778EA-690F-FF4C-9E9B-C5A20C24F11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7" y="2592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4" name="Rectangle 262">
                    <a:extLst>
                      <a:ext uri="{FF2B5EF4-FFF2-40B4-BE49-F238E27FC236}">
                        <a16:creationId xmlns:a16="http://schemas.microsoft.com/office/drawing/2014/main" id="{29162181-8D2E-B74D-8CCB-341B37800D8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7" y="1363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05" name="Rectangle 263">
                    <a:extLst>
                      <a:ext uri="{FF2B5EF4-FFF2-40B4-BE49-F238E27FC236}">
                        <a16:creationId xmlns:a16="http://schemas.microsoft.com/office/drawing/2014/main" id="{7DAC4204-B998-5846-9361-BEC74A4ED9C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7" y="1680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125" name="Group 264">
                    <a:extLst>
                      <a:ext uri="{FF2B5EF4-FFF2-40B4-BE49-F238E27FC236}">
                        <a16:creationId xmlns:a16="http://schemas.microsoft.com/office/drawing/2014/main" id="{8960A9DC-1384-A341-AA27-6244E92FAA3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222" name="AutoShape 265">
                      <a:extLst>
                        <a:ext uri="{FF2B5EF4-FFF2-40B4-BE49-F238E27FC236}">
                          <a16:creationId xmlns:a16="http://schemas.microsoft.com/office/drawing/2014/main" id="{1F4C2369-6F06-2547-B950-141A88740FD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7" y="2590"/>
                      <a:ext cx="711" cy="142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23" name="AutoShape 266">
                      <a:extLst>
                        <a:ext uri="{FF2B5EF4-FFF2-40B4-BE49-F238E27FC236}">
                          <a16:creationId xmlns:a16="http://schemas.microsoft.com/office/drawing/2014/main" id="{7FF4A2E6-E067-B040-A699-B7CC4626EE9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608"/>
                      <a:ext cx="674" cy="106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26" name="Freeform 267">
                    <a:extLst>
                      <a:ext uri="{FF2B5EF4-FFF2-40B4-BE49-F238E27FC236}">
                        <a16:creationId xmlns:a16="http://schemas.microsoft.com/office/drawing/2014/main" id="{CD1E835B-6445-8346-AE6F-D742395355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27" name="Group 268">
                    <a:extLst>
                      <a:ext uri="{FF2B5EF4-FFF2-40B4-BE49-F238E27FC236}">
                        <a16:creationId xmlns:a16="http://schemas.microsoft.com/office/drawing/2014/main" id="{8CC7DE98-AE7C-5C48-AE5D-A9CDE7184FB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220" name="AutoShape 269">
                      <a:extLst>
                        <a:ext uri="{FF2B5EF4-FFF2-40B4-BE49-F238E27FC236}">
                          <a16:creationId xmlns:a16="http://schemas.microsoft.com/office/drawing/2014/main" id="{2E01CD59-F244-1543-9F18-F6F83D47005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2" y="2595"/>
                      <a:ext cx="761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221" name="AutoShape 270">
                      <a:extLst>
                        <a:ext uri="{FF2B5EF4-FFF2-40B4-BE49-F238E27FC236}">
                          <a16:creationId xmlns:a16="http://schemas.microsoft.com/office/drawing/2014/main" id="{95EBD9EB-B559-864E-B0CD-06C5E747178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614"/>
                      <a:ext cx="723" cy="86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9" name="Rectangle 271">
                    <a:extLst>
                      <a:ext uri="{FF2B5EF4-FFF2-40B4-BE49-F238E27FC236}">
                        <a16:creationId xmlns:a16="http://schemas.microsoft.com/office/drawing/2014/main" id="{CC8EC1D3-7D4E-0E4C-BA22-FEDB4E9DDD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8" y="431"/>
                    <a:ext cx="70" cy="231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29" name="Freeform 272">
                    <a:extLst>
                      <a:ext uri="{FF2B5EF4-FFF2-40B4-BE49-F238E27FC236}">
                        <a16:creationId xmlns:a16="http://schemas.microsoft.com/office/drawing/2014/main" id="{8CEEC237-A5BC-7B4F-A4D7-1176BC8B58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30" name="Freeform 273">
                    <a:extLst>
                      <a:ext uri="{FF2B5EF4-FFF2-40B4-BE49-F238E27FC236}">
                        <a16:creationId xmlns:a16="http://schemas.microsoft.com/office/drawing/2014/main" id="{063875F7-09BB-AD48-9393-5191E482E5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2" name="Oval 274">
                    <a:extLst>
                      <a:ext uri="{FF2B5EF4-FFF2-40B4-BE49-F238E27FC236}">
                        <a16:creationId xmlns:a16="http://schemas.microsoft.com/office/drawing/2014/main" id="{321C0266-B832-1143-81E5-0C3628930F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9" y="2641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32" name="Freeform 275">
                    <a:extLst>
                      <a:ext uri="{FF2B5EF4-FFF2-40B4-BE49-F238E27FC236}">
                        <a16:creationId xmlns:a16="http://schemas.microsoft.com/office/drawing/2014/main" id="{9701DB6E-C16C-B24B-BBA2-AD6CAE8042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4" name="AutoShape 276">
                    <a:extLst>
                      <a:ext uri="{FF2B5EF4-FFF2-40B4-BE49-F238E27FC236}">
                        <a16:creationId xmlns:a16="http://schemas.microsoft.com/office/drawing/2014/main" id="{8C5A52FC-DBA2-6541-9C29-F4812C362D0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37" y="2708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15" name="AutoShape 277">
                    <a:extLst>
                      <a:ext uri="{FF2B5EF4-FFF2-40B4-BE49-F238E27FC236}">
                        <a16:creationId xmlns:a16="http://schemas.microsoft.com/office/drawing/2014/main" id="{80D3DADD-2D14-2F48-B6C6-F66AD9488EA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2737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16" name="Oval 278">
                    <a:extLst>
                      <a:ext uri="{FF2B5EF4-FFF2-40B4-BE49-F238E27FC236}">
                        <a16:creationId xmlns:a16="http://schemas.microsoft.com/office/drawing/2014/main" id="{0BA070D8-EDAC-4D4C-9D4D-360E3482D1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7" y="2410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17" name="Oval 279">
                    <a:extLst>
                      <a:ext uri="{FF2B5EF4-FFF2-40B4-BE49-F238E27FC236}">
                        <a16:creationId xmlns:a16="http://schemas.microsoft.com/office/drawing/2014/main" id="{2990F973-EF67-BD4D-BFEE-2BCEC73D1AA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7" y="2410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18" name="Oval 280">
                    <a:extLst>
                      <a:ext uri="{FF2B5EF4-FFF2-40B4-BE49-F238E27FC236}">
                        <a16:creationId xmlns:a16="http://schemas.microsoft.com/office/drawing/2014/main" id="{C8018FC5-B45A-7740-A81F-39EF53B42E2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410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219" name="Rectangle 281">
                    <a:extLst>
                      <a:ext uri="{FF2B5EF4-FFF2-40B4-BE49-F238E27FC236}">
                        <a16:creationId xmlns:a16="http://schemas.microsoft.com/office/drawing/2014/main" id="{BF1D7910-50D3-2C4D-BE30-D72C3FA015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8" y="1863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214082" name="Group 249">
                  <a:extLst>
                    <a:ext uri="{FF2B5EF4-FFF2-40B4-BE49-F238E27FC236}">
                      <a16:creationId xmlns:a16="http://schemas.microsoft.com/office/drawing/2014/main" id="{34735D60-3E59-1A44-933E-3CCF76E1A03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8472213" y="4384408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083" name="Freeform 250">
                    <a:extLst>
                      <a:ext uri="{FF2B5EF4-FFF2-40B4-BE49-F238E27FC236}">
                        <a16:creationId xmlns:a16="http://schemas.microsoft.com/office/drawing/2014/main" id="{F85FB4E5-3C16-D84C-A8D4-6F702EC0A1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65" name="Rectangle 251">
                    <a:extLst>
                      <a:ext uri="{FF2B5EF4-FFF2-40B4-BE49-F238E27FC236}">
                        <a16:creationId xmlns:a16="http://schemas.microsoft.com/office/drawing/2014/main" id="{ABABED1D-0CCC-C94E-AB7B-95DBA43E99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0" y="454"/>
                    <a:ext cx="1051" cy="2258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085" name="Freeform 252">
                    <a:extLst>
                      <a:ext uri="{FF2B5EF4-FFF2-40B4-BE49-F238E27FC236}">
                        <a16:creationId xmlns:a16="http://schemas.microsoft.com/office/drawing/2014/main" id="{74556BFA-B6FE-E04F-AECD-1D4E4F15C8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86" name="Freeform 253">
                    <a:extLst>
                      <a:ext uri="{FF2B5EF4-FFF2-40B4-BE49-F238E27FC236}">
                        <a16:creationId xmlns:a16="http://schemas.microsoft.com/office/drawing/2014/main" id="{D02E1178-E23E-8448-8275-318BF93970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68" name="Rectangle 254">
                    <a:extLst>
                      <a:ext uri="{FF2B5EF4-FFF2-40B4-BE49-F238E27FC236}">
                        <a16:creationId xmlns:a16="http://schemas.microsoft.com/office/drawing/2014/main" id="{6E44DEDC-A7BA-4543-B7A7-F46C7A7749C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714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088" name="Group 255">
                    <a:extLst>
                      <a:ext uri="{FF2B5EF4-FFF2-40B4-BE49-F238E27FC236}">
                        <a16:creationId xmlns:a16="http://schemas.microsoft.com/office/drawing/2014/main" id="{BFC54D7A-EA55-D84C-936C-CD3C5D3F20F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194" name="AutoShape 256">
                      <a:extLst>
                        <a:ext uri="{FF2B5EF4-FFF2-40B4-BE49-F238E27FC236}">
                          <a16:creationId xmlns:a16="http://schemas.microsoft.com/office/drawing/2014/main" id="{35694AE0-C883-514B-8132-0B53FE45F93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6" y="2594"/>
                      <a:ext cx="725" cy="13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195" name="AutoShape 257">
                      <a:extLst>
                        <a:ext uri="{FF2B5EF4-FFF2-40B4-BE49-F238E27FC236}">
                          <a16:creationId xmlns:a16="http://schemas.microsoft.com/office/drawing/2014/main" id="{694501A7-ED28-364F-AD8C-608F3F34C5D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9" y="2612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0" name="Rectangle 258">
                    <a:extLst>
                      <a:ext uri="{FF2B5EF4-FFF2-40B4-BE49-F238E27FC236}">
                        <a16:creationId xmlns:a16="http://schemas.microsoft.com/office/drawing/2014/main" id="{B91FE8EC-E4EC-804E-8830-B03D02528BC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41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090" name="Group 259">
                    <a:extLst>
                      <a:ext uri="{FF2B5EF4-FFF2-40B4-BE49-F238E27FC236}">
                        <a16:creationId xmlns:a16="http://schemas.microsoft.com/office/drawing/2014/main" id="{EC4E0D0B-6146-3840-9DE0-E339E368190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192" name="AutoShape 260">
                      <a:extLst>
                        <a:ext uri="{FF2B5EF4-FFF2-40B4-BE49-F238E27FC236}">
                          <a16:creationId xmlns:a16="http://schemas.microsoft.com/office/drawing/2014/main" id="{75FBA164-E26E-3245-8C04-23BDD8C49B5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81" y="2596"/>
                      <a:ext cx="725" cy="14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193" name="AutoShape 261">
                      <a:extLst>
                        <a:ext uri="{FF2B5EF4-FFF2-40B4-BE49-F238E27FC236}">
                          <a16:creationId xmlns:a16="http://schemas.microsoft.com/office/drawing/2014/main" id="{455F8959-589E-404E-8CE0-574D6E0AF9D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94" y="2616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2" name="Rectangle 262">
                    <a:extLst>
                      <a:ext uri="{FF2B5EF4-FFF2-40B4-BE49-F238E27FC236}">
                        <a16:creationId xmlns:a16="http://schemas.microsoft.com/office/drawing/2014/main" id="{C698771E-7684-4845-BC5F-F3CB491A6CF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67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73" name="Rectangle 263">
                    <a:extLst>
                      <a:ext uri="{FF2B5EF4-FFF2-40B4-BE49-F238E27FC236}">
                        <a16:creationId xmlns:a16="http://schemas.microsoft.com/office/drawing/2014/main" id="{2D66D904-CC13-EE49-A7CF-538219559E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214093" name="Group 264">
                    <a:extLst>
                      <a:ext uri="{FF2B5EF4-FFF2-40B4-BE49-F238E27FC236}">
                        <a16:creationId xmlns:a16="http://schemas.microsoft.com/office/drawing/2014/main" id="{3AAA81F7-9D3A-E142-A908-85702689474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190" name="AutoShape 265">
                      <a:extLst>
                        <a:ext uri="{FF2B5EF4-FFF2-40B4-BE49-F238E27FC236}">
                          <a16:creationId xmlns:a16="http://schemas.microsoft.com/office/drawing/2014/main" id="{471C6748-6C90-CD41-B215-DCC3856272F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09" y="2594"/>
                      <a:ext cx="686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191" name="AutoShape 266">
                      <a:extLst>
                        <a:ext uri="{FF2B5EF4-FFF2-40B4-BE49-F238E27FC236}">
                          <a16:creationId xmlns:a16="http://schemas.microsoft.com/office/drawing/2014/main" id="{CA18DBA7-CA44-AF4B-9612-BB134F7E0DE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1" y="2612"/>
                      <a:ext cx="649" cy="8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94" name="Freeform 267">
                    <a:extLst>
                      <a:ext uri="{FF2B5EF4-FFF2-40B4-BE49-F238E27FC236}">
                        <a16:creationId xmlns:a16="http://schemas.microsoft.com/office/drawing/2014/main" id="{3AF0EDAF-86D9-8140-8397-45FD6404D1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095" name="Group 268">
                    <a:extLst>
                      <a:ext uri="{FF2B5EF4-FFF2-40B4-BE49-F238E27FC236}">
                        <a16:creationId xmlns:a16="http://schemas.microsoft.com/office/drawing/2014/main" id="{05AB345F-D2A1-FF4A-8734-C89FECAB3BA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188" name="AutoShape 269">
                      <a:extLst>
                        <a:ext uri="{FF2B5EF4-FFF2-40B4-BE49-F238E27FC236}">
                          <a16:creationId xmlns:a16="http://schemas.microsoft.com/office/drawing/2014/main" id="{8A01772C-366F-D643-A0B6-8DD6419864A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6" y="2570"/>
                      <a:ext cx="723" cy="16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sp>
                  <p:nvSpPr>
                    <p:cNvPr id="1189" name="AutoShape 270">
                      <a:extLst>
                        <a:ext uri="{FF2B5EF4-FFF2-40B4-BE49-F238E27FC236}">
                          <a16:creationId xmlns:a16="http://schemas.microsoft.com/office/drawing/2014/main" id="{D7199789-730D-D540-8329-FA349F87C65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9" y="2589"/>
                      <a:ext cx="686" cy="135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chemeClr val="tx1"/>
                          </a:solidFill>
                          <a:round/>
                          <a:headEnd/>
                          <a:tailEnd/>
                        </a14:hiddenLine>
                      </a:ext>
                      <a:ext uri="{AF507438-7753-43e0-B8FC-AC1667EBCBE1}">
                        <a14:hiddenEffects xmlns="" xmlns:a14="http://schemas.microsoft.com/office/drawing/2010/main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7" name="Rectangle 271">
                    <a:extLst>
                      <a:ext uri="{FF2B5EF4-FFF2-40B4-BE49-F238E27FC236}">
                        <a16:creationId xmlns:a16="http://schemas.microsoft.com/office/drawing/2014/main" id="{8B047AC7-93FF-AC4A-BE1C-B5586545A9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51" y="454"/>
                    <a:ext cx="60" cy="226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097" name="Freeform 272">
                    <a:extLst>
                      <a:ext uri="{FF2B5EF4-FFF2-40B4-BE49-F238E27FC236}">
                        <a16:creationId xmlns:a16="http://schemas.microsoft.com/office/drawing/2014/main" id="{C5B9224A-C8B0-F444-AF3A-AA9C058DCA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98" name="Freeform 273">
                    <a:extLst>
                      <a:ext uri="{FF2B5EF4-FFF2-40B4-BE49-F238E27FC236}">
                        <a16:creationId xmlns:a16="http://schemas.microsoft.com/office/drawing/2014/main" id="{AD61F383-3BFD-164B-BE28-5A93E8BA4D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80" name="Oval 274">
                    <a:extLst>
                      <a:ext uri="{FF2B5EF4-FFF2-40B4-BE49-F238E27FC236}">
                        <a16:creationId xmlns:a16="http://schemas.microsoft.com/office/drawing/2014/main" id="{9851C0C1-89C0-6541-9FBB-1CA7E63F59E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2" y="2616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214100" name="Freeform 275">
                    <a:extLst>
                      <a:ext uri="{FF2B5EF4-FFF2-40B4-BE49-F238E27FC236}">
                        <a16:creationId xmlns:a16="http://schemas.microsoft.com/office/drawing/2014/main" id="{D9EB9732-6FAF-E943-B767-B356AD4DD8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82" name="AutoShape 276">
                    <a:extLst>
                      <a:ext uri="{FF2B5EF4-FFF2-40B4-BE49-F238E27FC236}">
                        <a16:creationId xmlns:a16="http://schemas.microsoft.com/office/drawing/2014/main" id="{49E0A66E-5BDD-B942-B3AF-8712C45A30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83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83" name="AutoShape 277">
                    <a:extLst>
                      <a:ext uri="{FF2B5EF4-FFF2-40B4-BE49-F238E27FC236}">
                        <a16:creationId xmlns:a16="http://schemas.microsoft.com/office/drawing/2014/main" id="{F7873A47-6CB0-E443-9D17-3B674047635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00" y="2712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84" name="Oval 278">
                    <a:extLst>
                      <a:ext uri="{FF2B5EF4-FFF2-40B4-BE49-F238E27FC236}">
                        <a16:creationId xmlns:a16="http://schemas.microsoft.com/office/drawing/2014/main" id="{FEB17BBD-9AF6-D242-9493-E4BF6943B9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10" y="2386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85" name="Oval 279">
                    <a:extLst>
                      <a:ext uri="{FF2B5EF4-FFF2-40B4-BE49-F238E27FC236}">
                        <a16:creationId xmlns:a16="http://schemas.microsoft.com/office/drawing/2014/main" id="{4E2F0601-169F-EE48-9380-8B195120CAF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0" y="2386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86" name="Oval 280">
                    <a:extLst>
                      <a:ext uri="{FF2B5EF4-FFF2-40B4-BE49-F238E27FC236}">
                        <a16:creationId xmlns:a16="http://schemas.microsoft.com/office/drawing/2014/main" id="{7E5E1D5A-D32B-3E43-8811-0BE840297B4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61" y="2386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sp>
                <p:nvSpPr>
                  <p:cNvPr id="1187" name="Rectangle 281">
                    <a:extLst>
                      <a:ext uri="{FF2B5EF4-FFF2-40B4-BE49-F238E27FC236}">
                        <a16:creationId xmlns:a16="http://schemas.microsoft.com/office/drawing/2014/main" id="{F8BE9160-0AD9-6547-9FB8-9955DED5795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1" y="1838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9" name="Group 1116">
                <a:extLst>
                  <a:ext uri="{FF2B5EF4-FFF2-40B4-BE49-F238E27FC236}">
                    <a16:creationId xmlns:a16="http://schemas.microsoft.com/office/drawing/2014/main" id="{239F2D0A-BCE4-4645-9C26-BE39B9FFBB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186941" y="573467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045" name="Picture 3">
                  <a:extLst>
                    <a:ext uri="{FF2B5EF4-FFF2-40B4-BE49-F238E27FC236}">
                      <a16:creationId xmlns:a16="http://schemas.microsoft.com/office/drawing/2014/main" id="{A7233E4E-D929-BE4D-808F-ED78499948D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046" name="Group 950">
                  <a:extLst>
                    <a:ext uri="{FF2B5EF4-FFF2-40B4-BE49-F238E27FC236}">
                      <a16:creationId xmlns:a16="http://schemas.microsoft.com/office/drawing/2014/main" id="{4C7C4138-C9C3-C94F-B624-6AF71CDD433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047" name="Freeform 951">
                    <a:extLst>
                      <a:ext uri="{FF2B5EF4-FFF2-40B4-BE49-F238E27FC236}">
                        <a16:creationId xmlns:a16="http://schemas.microsoft.com/office/drawing/2014/main" id="{B1031031-32FB-3A40-9A5E-9CF6D5E1A0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48" name="Rectangle 952">
                    <a:extLst>
                      <a:ext uri="{FF2B5EF4-FFF2-40B4-BE49-F238E27FC236}">
                        <a16:creationId xmlns:a16="http://schemas.microsoft.com/office/drawing/2014/main" id="{CEE03C58-61AF-D240-A7E9-F3A0F11EEA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49" name="Freeform 953">
                    <a:extLst>
                      <a:ext uri="{FF2B5EF4-FFF2-40B4-BE49-F238E27FC236}">
                        <a16:creationId xmlns:a16="http://schemas.microsoft.com/office/drawing/2014/main" id="{5693ED73-4F01-9D46-A15C-29E0188F09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50" name="Freeform 954">
                    <a:extLst>
                      <a:ext uri="{FF2B5EF4-FFF2-40B4-BE49-F238E27FC236}">
                        <a16:creationId xmlns:a16="http://schemas.microsoft.com/office/drawing/2014/main" id="{9DAC6B31-4D55-0444-9A2F-855A656424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51" name="Rectangle 955">
                    <a:extLst>
                      <a:ext uri="{FF2B5EF4-FFF2-40B4-BE49-F238E27FC236}">
                        <a16:creationId xmlns:a16="http://schemas.microsoft.com/office/drawing/2014/main" id="{AA01D1C3-2AF9-BA42-BE91-2FB4FDBB740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2" name="Group 956">
                    <a:extLst>
                      <a:ext uri="{FF2B5EF4-FFF2-40B4-BE49-F238E27FC236}">
                        <a16:creationId xmlns:a16="http://schemas.microsoft.com/office/drawing/2014/main" id="{3029AC5D-6919-134D-9755-596CE74578A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077" name="AutoShape 957">
                      <a:extLst>
                        <a:ext uri="{FF2B5EF4-FFF2-40B4-BE49-F238E27FC236}">
                          <a16:creationId xmlns:a16="http://schemas.microsoft.com/office/drawing/2014/main" id="{4AF76AD9-3452-C84D-9438-FA2817CC0CF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8" name="AutoShape 958">
                      <a:extLst>
                        <a:ext uri="{FF2B5EF4-FFF2-40B4-BE49-F238E27FC236}">
                          <a16:creationId xmlns:a16="http://schemas.microsoft.com/office/drawing/2014/main" id="{8CE4B50B-20AA-354A-ABC0-5FA7E817D3E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3" name="Rectangle 959">
                    <a:extLst>
                      <a:ext uri="{FF2B5EF4-FFF2-40B4-BE49-F238E27FC236}">
                        <a16:creationId xmlns:a16="http://schemas.microsoft.com/office/drawing/2014/main" id="{5B5FB923-93D2-BA42-8F2A-4280461DAB2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4" name="Group 960">
                    <a:extLst>
                      <a:ext uri="{FF2B5EF4-FFF2-40B4-BE49-F238E27FC236}">
                        <a16:creationId xmlns:a16="http://schemas.microsoft.com/office/drawing/2014/main" id="{5275538C-E413-264D-AA09-46F8565AFC5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075" name="AutoShape 961">
                      <a:extLst>
                        <a:ext uri="{FF2B5EF4-FFF2-40B4-BE49-F238E27FC236}">
                          <a16:creationId xmlns:a16="http://schemas.microsoft.com/office/drawing/2014/main" id="{ABBADB57-4269-CA49-B6F6-C51C6F71171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6" name="AutoShape 962">
                      <a:extLst>
                        <a:ext uri="{FF2B5EF4-FFF2-40B4-BE49-F238E27FC236}">
                          <a16:creationId xmlns:a16="http://schemas.microsoft.com/office/drawing/2014/main" id="{B48419FF-A851-F14C-AA89-C300E83B3B9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5" name="Rectangle 963">
                    <a:extLst>
                      <a:ext uri="{FF2B5EF4-FFF2-40B4-BE49-F238E27FC236}">
                        <a16:creationId xmlns:a16="http://schemas.microsoft.com/office/drawing/2014/main" id="{D25ED4DB-D349-0343-B6A6-7F14F741C4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56" name="Rectangle 964">
                    <a:extLst>
                      <a:ext uri="{FF2B5EF4-FFF2-40B4-BE49-F238E27FC236}">
                        <a16:creationId xmlns:a16="http://schemas.microsoft.com/office/drawing/2014/main" id="{A487E311-359A-A445-95E6-45466BF9D6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7" name="Group 965">
                    <a:extLst>
                      <a:ext uri="{FF2B5EF4-FFF2-40B4-BE49-F238E27FC236}">
                        <a16:creationId xmlns:a16="http://schemas.microsoft.com/office/drawing/2014/main" id="{499D523F-BE95-3642-AF2E-055C3506C00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073" name="AutoShape 966">
                      <a:extLst>
                        <a:ext uri="{FF2B5EF4-FFF2-40B4-BE49-F238E27FC236}">
                          <a16:creationId xmlns:a16="http://schemas.microsoft.com/office/drawing/2014/main" id="{2C94FCB3-C382-C941-A04B-F92A26C0D11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4" name="AutoShape 967">
                      <a:extLst>
                        <a:ext uri="{FF2B5EF4-FFF2-40B4-BE49-F238E27FC236}">
                          <a16:creationId xmlns:a16="http://schemas.microsoft.com/office/drawing/2014/main" id="{E51C8899-6E1F-914D-A677-1E747925158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8" name="Freeform 968">
                    <a:extLst>
                      <a:ext uri="{FF2B5EF4-FFF2-40B4-BE49-F238E27FC236}">
                        <a16:creationId xmlns:a16="http://schemas.microsoft.com/office/drawing/2014/main" id="{EAFCD1C9-98C5-5C41-9350-B6CC0443AF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059" name="Group 969">
                    <a:extLst>
                      <a:ext uri="{FF2B5EF4-FFF2-40B4-BE49-F238E27FC236}">
                        <a16:creationId xmlns:a16="http://schemas.microsoft.com/office/drawing/2014/main" id="{6DFB70C3-1340-DA49-8EE1-42843C0317D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071" name="AutoShape 970">
                      <a:extLst>
                        <a:ext uri="{FF2B5EF4-FFF2-40B4-BE49-F238E27FC236}">
                          <a16:creationId xmlns:a16="http://schemas.microsoft.com/office/drawing/2014/main" id="{CD07D5CF-AF1C-0942-8F71-631C7F94A43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2" name="AutoShape 971">
                      <a:extLst>
                        <a:ext uri="{FF2B5EF4-FFF2-40B4-BE49-F238E27FC236}">
                          <a16:creationId xmlns:a16="http://schemas.microsoft.com/office/drawing/2014/main" id="{231DCD94-5CA6-4E4E-ACEF-85E8E76D78F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60" name="Rectangle 972">
                    <a:extLst>
                      <a:ext uri="{FF2B5EF4-FFF2-40B4-BE49-F238E27FC236}">
                        <a16:creationId xmlns:a16="http://schemas.microsoft.com/office/drawing/2014/main" id="{1E7AC1BF-6310-0843-A6F7-B2BA60A6E58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1" name="Freeform 973">
                    <a:extLst>
                      <a:ext uri="{FF2B5EF4-FFF2-40B4-BE49-F238E27FC236}">
                        <a16:creationId xmlns:a16="http://schemas.microsoft.com/office/drawing/2014/main" id="{0935325B-0307-9E4E-B734-ED5744070C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2" name="Freeform 974">
                    <a:extLst>
                      <a:ext uri="{FF2B5EF4-FFF2-40B4-BE49-F238E27FC236}">
                        <a16:creationId xmlns:a16="http://schemas.microsoft.com/office/drawing/2014/main" id="{385520D9-3829-7E4B-8EA8-0DC115B179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3" name="Oval 975">
                    <a:extLst>
                      <a:ext uri="{FF2B5EF4-FFF2-40B4-BE49-F238E27FC236}">
                        <a16:creationId xmlns:a16="http://schemas.microsoft.com/office/drawing/2014/main" id="{B8901D8E-E4E1-A648-B2B0-98A52F219B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4" name="Freeform 976">
                    <a:extLst>
                      <a:ext uri="{FF2B5EF4-FFF2-40B4-BE49-F238E27FC236}">
                        <a16:creationId xmlns:a16="http://schemas.microsoft.com/office/drawing/2014/main" id="{246FCFD3-79F4-1643-95D0-FFED191EB0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5" name="AutoShape 977">
                    <a:extLst>
                      <a:ext uri="{FF2B5EF4-FFF2-40B4-BE49-F238E27FC236}">
                        <a16:creationId xmlns:a16="http://schemas.microsoft.com/office/drawing/2014/main" id="{049E768D-768E-FB49-9388-D19AACA693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6" name="AutoShape 978">
                    <a:extLst>
                      <a:ext uri="{FF2B5EF4-FFF2-40B4-BE49-F238E27FC236}">
                        <a16:creationId xmlns:a16="http://schemas.microsoft.com/office/drawing/2014/main" id="{FD640D90-3AEE-BF4D-9E6E-ABA0E32526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7" name="Oval 979">
                    <a:extLst>
                      <a:ext uri="{FF2B5EF4-FFF2-40B4-BE49-F238E27FC236}">
                        <a16:creationId xmlns:a16="http://schemas.microsoft.com/office/drawing/2014/main" id="{4B8570A1-01B0-0B4A-AE4B-BB2AA15DA43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8" name="Oval 980">
                    <a:extLst>
                      <a:ext uri="{FF2B5EF4-FFF2-40B4-BE49-F238E27FC236}">
                        <a16:creationId xmlns:a16="http://schemas.microsoft.com/office/drawing/2014/main" id="{B6B22C19-C9CA-4346-845D-EC1C91BD573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9" name="Oval 981">
                    <a:extLst>
                      <a:ext uri="{FF2B5EF4-FFF2-40B4-BE49-F238E27FC236}">
                        <a16:creationId xmlns:a16="http://schemas.microsoft.com/office/drawing/2014/main" id="{0B51B8FC-4295-B841-9C40-E622E502DF8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70" name="Rectangle 982">
                    <a:extLst>
                      <a:ext uri="{FF2B5EF4-FFF2-40B4-BE49-F238E27FC236}">
                        <a16:creationId xmlns:a16="http://schemas.microsoft.com/office/drawing/2014/main" id="{1E88A228-A2BB-1C43-A2F9-7B61233BB6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40" name="Group 1117">
                <a:extLst>
                  <a:ext uri="{FF2B5EF4-FFF2-40B4-BE49-F238E27FC236}">
                    <a16:creationId xmlns:a16="http://schemas.microsoft.com/office/drawing/2014/main" id="{6083C815-F5AC-C644-BFF2-1B0FF3CC86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9215" y="4827099"/>
                <a:ext cx="875523" cy="506826"/>
                <a:chOff x="439215" y="4827099"/>
                <a:chExt cx="875523" cy="506826"/>
              </a:xfrm>
            </p:grpSpPr>
            <p:grpSp>
              <p:nvGrpSpPr>
                <p:cNvPr id="214041" name="Group 418">
                  <a:extLst>
                    <a:ext uri="{FF2B5EF4-FFF2-40B4-BE49-F238E27FC236}">
                      <a16:creationId xmlns:a16="http://schemas.microsoft.com/office/drawing/2014/main" id="{3F1969C6-FCD5-0B47-87D9-3E8634996C5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39215" y="4827099"/>
                  <a:ext cx="875523" cy="506826"/>
                  <a:chOff x="2889" y="1631"/>
                  <a:chExt cx="980" cy="743"/>
                </a:xfrm>
              </p:grpSpPr>
              <p:sp>
                <p:nvSpPr>
                  <p:cNvPr id="214043" name="Rectangle 419">
                    <a:extLst>
                      <a:ext uri="{FF2B5EF4-FFF2-40B4-BE49-F238E27FC236}">
                        <a16:creationId xmlns:a16="http://schemas.microsoft.com/office/drawing/2014/main" id="{FBC9B5A0-5134-CB4D-9A09-33D828FAAF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046" y="1841"/>
                    <a:ext cx="663" cy="533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25" name="AutoShape 420">
                    <a:extLst>
                      <a:ext uri="{FF2B5EF4-FFF2-40B4-BE49-F238E27FC236}">
                        <a16:creationId xmlns:a16="http://schemas.microsoft.com/office/drawing/2014/main" id="{A912CE0B-005D-8C44-B188-ED72F4D6108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89" y="1630"/>
                    <a:ext cx="976" cy="254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CC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ＭＳ Ｐゴシック" charset="0"/>
                    </a:endParaRPr>
                  </a:p>
                </p:txBody>
              </p:sp>
            </p:grpSp>
            <p:pic>
              <p:nvPicPr>
                <p:cNvPr id="214042" name="Picture 1119">
                  <a:extLst>
                    <a:ext uri="{FF2B5EF4-FFF2-40B4-BE49-F238E27FC236}">
                      <a16:creationId xmlns:a16="http://schemas.microsoft.com/office/drawing/2014/main" id="{32A9EC3D-33BD-7049-A936-86E74A5C48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3109" y="5014480"/>
                  <a:ext cx="405029" cy="2908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4D2A9AE-208A-4E4C-BCF7-493AFE598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9847" y="4108856"/>
            <a:ext cx="9037638" cy="25034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E7A2D06-49A3-4B4C-969A-7D43248925F4}"/>
              </a:ext>
            </a:extLst>
          </p:cNvPr>
          <p:cNvGrpSpPr>
            <a:grpSpLocks/>
          </p:cNvGrpSpPr>
          <p:nvPr/>
        </p:nvGrpSpPr>
        <p:grpSpPr bwMode="auto">
          <a:xfrm>
            <a:off x="1925639" y="4171941"/>
            <a:ext cx="8074025" cy="523220"/>
            <a:chOff x="379080" y="5456397"/>
            <a:chExt cx="8074239" cy="52468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551681-7F48-DD46-9D92-F7E884A68FDD}"/>
                </a:ext>
              </a:extLst>
            </p:cNvPr>
            <p:cNvSpPr/>
            <p:nvPr/>
          </p:nvSpPr>
          <p:spPr>
            <a:xfrm>
              <a:off x="379080" y="5489828"/>
              <a:ext cx="8074239" cy="421866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14029" name="TextBox 17">
              <a:extLst>
                <a:ext uri="{FF2B5EF4-FFF2-40B4-BE49-F238E27FC236}">
                  <a16:creationId xmlns:a16="http://schemas.microsoft.com/office/drawing/2014/main" id="{8F3B0DDD-75FE-DF4B-9738-358B7A86A7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1801" y="5456397"/>
              <a:ext cx="6920219" cy="524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Internet host-host communication as a service</a:t>
              </a:r>
            </a:p>
          </p:txBody>
        </p:sp>
      </p:grp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7511E-D73C-7A4F-88A9-D627FE629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817" y="5070373"/>
            <a:ext cx="9700619" cy="1344281"/>
          </a:xfrm>
        </p:spPr>
        <p:txBody>
          <a:bodyPr>
            <a:normAutofit/>
          </a:bodyPr>
          <a:lstStyle/>
          <a:p>
            <a:pPr marL="0" indent="0">
              <a:buClr>
                <a:srgbClr val="0000A8"/>
              </a:buClr>
              <a:buNone/>
            </a:pPr>
            <a:r>
              <a:rPr lang="en-US" altLang="en-US" i="1" dirty="0">
                <a:solidFill>
                  <a:srgbClr val="CD000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OTT challenges: </a:t>
            </a: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coping with a congested Internet from the “edge”</a:t>
            </a:r>
          </a:p>
          <a:p>
            <a:pPr marL="466725" lvl="1" indent="-233363">
              <a:buFont typeface="Wingdings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what content to place in which CDN node?</a:t>
            </a:r>
          </a:p>
          <a:p>
            <a:pPr marL="466725" lvl="1" indent="-233363">
              <a:buFont typeface="Wingdings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from which CDN node to retrieve content? At which rate?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EAFC86-034D-F945-B43F-7739F70F40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9501" y="2041781"/>
            <a:ext cx="457182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OTT: “over the top”</a:t>
            </a:r>
          </a:p>
        </p:txBody>
      </p:sp>
      <p:sp>
        <p:nvSpPr>
          <p:cNvPr id="1036" name="Title 1">
            <a:extLst>
              <a:ext uri="{FF2B5EF4-FFF2-40B4-BE49-F238E27FC236}">
                <a16:creationId xmlns:a16="http://schemas.microsoft.com/office/drawing/2014/main" id="{AAA3A287-D94D-A745-B380-C550D4477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Content distribution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etworks (CDNs)</a:t>
            </a:r>
          </a:p>
        </p:txBody>
      </p:sp>
      <p:sp>
        <p:nvSpPr>
          <p:cNvPr id="1035" name="Slide Number Placeholder 2">
            <a:extLst>
              <a:ext uri="{FF2B5EF4-FFF2-40B4-BE49-F238E27FC236}">
                <a16:creationId xmlns:a16="http://schemas.microsoft.com/office/drawing/2014/main" id="{D64B4E52-D9B8-4A4C-8826-6513C716F2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65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build="p"/>
      <p:bldP spid="10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</a:p>
          <a:p>
            <a:pPr marL="401638" indent="-401638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</a:p>
          <a:p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video streaming and content distribution networks</a:t>
            </a:r>
          </a:p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ＭＳ Ｐゴシック" panose="020B0600070205080204" pitchFamily="34" charset="-128"/>
              </a:rPr>
              <a:t>socket programming with UDP and TCP</a:t>
            </a:r>
          </a:p>
          <a:p>
            <a:pPr>
              <a:buFont typeface="Wingdings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A7DC3-C885-F84E-9572-316B74643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  <a:pPr/>
              <a:t>98</a:t>
            </a:fld>
            <a:endParaRPr lang="en-US" dirty="0"/>
          </a:p>
        </p:txBody>
      </p:sp>
      <p:pic>
        <p:nvPicPr>
          <p:cNvPr id="7" name="Picture 6" descr="Kurose&amp;Ross 8th edition photo">
            <a:extLst>
              <a:ext uri="{FF2B5EF4-FFF2-40B4-BE49-F238E27FC236}">
                <a16:creationId xmlns:a16="http://schemas.microsoft.com/office/drawing/2014/main" id="{32D6009B-3949-F544-A9DE-CB9BC7D56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999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Socket programming </a:t>
            </a:r>
          </a:p>
        </p:txBody>
      </p:sp>
      <p:sp>
        <p:nvSpPr>
          <p:cNvPr id="62" name="Rectangle 3">
            <a:extLst>
              <a:ext uri="{FF2B5EF4-FFF2-40B4-BE49-F238E27FC236}">
                <a16:creationId xmlns:a16="http://schemas.microsoft.com/office/drawing/2014/main" id="{DE711DC5-9C34-FB4F-827E-14567B917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446842"/>
            <a:ext cx="11124616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goal:</a:t>
            </a: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 learn how to build client/server applications that communicate using sockets</a:t>
            </a:r>
            <a:endParaRPr kumimoji="0" lang="en-US" altLang="en-US" sz="3200" b="0" i="1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socket:</a:t>
            </a: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 door between application process and end-end-transport protocol </a:t>
            </a:r>
          </a:p>
        </p:txBody>
      </p:sp>
      <p:sp>
        <p:nvSpPr>
          <p:cNvPr id="117" name="Freeform 66">
            <a:extLst>
              <a:ext uri="{FF2B5EF4-FFF2-40B4-BE49-F238E27FC236}">
                <a16:creationId xmlns:a16="http://schemas.microsoft.com/office/drawing/2014/main" id="{532EF64A-98FA-854C-BC6E-37DCF5442402}"/>
              </a:ext>
            </a:extLst>
          </p:cNvPr>
          <p:cNvSpPr>
            <a:spLocks/>
          </p:cNvSpPr>
          <p:nvPr/>
        </p:nvSpPr>
        <p:spPr bwMode="auto">
          <a:xfrm>
            <a:off x="8379242" y="3598233"/>
            <a:ext cx="736600" cy="1998662"/>
          </a:xfrm>
          <a:custGeom>
            <a:avLst/>
            <a:gdLst>
              <a:gd name="T0" fmla="*/ 2147483647 w 464"/>
              <a:gd name="T1" fmla="*/ 2147483647 h 1259"/>
              <a:gd name="T2" fmla="*/ 0 w 464"/>
              <a:gd name="T3" fmla="*/ 0 h 1259"/>
              <a:gd name="T4" fmla="*/ 2147483647 w 464"/>
              <a:gd name="T5" fmla="*/ 2147483647 h 1259"/>
              <a:gd name="T6" fmla="*/ 2147483647 w 464"/>
              <a:gd name="T7" fmla="*/ 2147483647 h 1259"/>
              <a:gd name="T8" fmla="*/ 2147483647 w 464"/>
              <a:gd name="T9" fmla="*/ 2147483647 h 12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4"/>
              <a:gd name="T16" fmla="*/ 0 h 1259"/>
              <a:gd name="T17" fmla="*/ 464 w 464"/>
              <a:gd name="T18" fmla="*/ 1259 h 12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4" h="1259">
                <a:moveTo>
                  <a:pt x="464" y="1060"/>
                </a:moveTo>
                <a:lnTo>
                  <a:pt x="0" y="0"/>
                </a:lnTo>
                <a:lnTo>
                  <a:pt x="6" y="1258"/>
                </a:lnTo>
                <a:lnTo>
                  <a:pt x="382" y="1259"/>
                </a:lnTo>
                <a:lnTo>
                  <a:pt x="464" y="106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" name="Freeform 7">
            <a:extLst>
              <a:ext uri="{FF2B5EF4-FFF2-40B4-BE49-F238E27FC236}">
                <a16:creationId xmlns:a16="http://schemas.microsoft.com/office/drawing/2014/main" id="{0B3FAB7F-D751-694B-8438-BA60B5BE46B5}"/>
              </a:ext>
            </a:extLst>
          </p:cNvPr>
          <p:cNvSpPr>
            <a:spLocks/>
          </p:cNvSpPr>
          <p:nvPr/>
        </p:nvSpPr>
        <p:spPr bwMode="auto">
          <a:xfrm>
            <a:off x="5064542" y="4895220"/>
            <a:ext cx="1808162" cy="1031875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" name="Text Box 51">
            <a:extLst>
              <a:ext uri="{FF2B5EF4-FFF2-40B4-BE49-F238E27FC236}">
                <a16:creationId xmlns:a16="http://schemas.microsoft.com/office/drawing/2014/main" id="{31F42B0C-9D7E-B148-8731-AA200CC8E7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2692" y="5026983"/>
            <a:ext cx="8747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sp>
        <p:nvSpPr>
          <p:cNvPr id="120" name="Line 52">
            <a:extLst>
              <a:ext uri="{FF2B5EF4-FFF2-40B4-BE49-F238E27FC236}">
                <a16:creationId xmlns:a16="http://schemas.microsoft.com/office/drawing/2014/main" id="{4BBAA32D-9FE8-6946-993E-FD9CF5FF2D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3242" y="5438145"/>
            <a:ext cx="221138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" name="Text Box 53">
            <a:extLst>
              <a:ext uri="{FF2B5EF4-FFF2-40B4-BE49-F238E27FC236}">
                <a16:creationId xmlns:a16="http://schemas.microsoft.com/office/drawing/2014/main" id="{8DD3EB16-70D9-0E41-9219-8BACFD2FF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44379" y="4663445"/>
            <a:ext cx="10636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by 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2" name="Text Box 56">
            <a:extLst>
              <a:ext uri="{FF2B5EF4-FFF2-40B4-BE49-F238E27FC236}">
                <a16:creationId xmlns:a16="http://schemas.microsoft.com/office/drawing/2014/main" id="{DE211F08-2700-6642-9DC3-1997DC8ED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2154" y="3763333"/>
            <a:ext cx="14700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 by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app developer</a:t>
            </a:r>
          </a:p>
        </p:txBody>
      </p:sp>
      <p:sp>
        <p:nvSpPr>
          <p:cNvPr id="123" name="Freeform 45">
            <a:extLst>
              <a:ext uri="{FF2B5EF4-FFF2-40B4-BE49-F238E27FC236}">
                <a16:creationId xmlns:a16="http://schemas.microsoft.com/office/drawing/2014/main" id="{07B0F571-0623-E94E-AC3A-B1389138AC28}"/>
              </a:ext>
            </a:extLst>
          </p:cNvPr>
          <p:cNvSpPr>
            <a:spLocks/>
          </p:cNvSpPr>
          <p:nvPr/>
        </p:nvSpPr>
        <p:spPr bwMode="auto">
          <a:xfrm>
            <a:off x="2638842" y="3661733"/>
            <a:ext cx="758825" cy="1997075"/>
          </a:xfrm>
          <a:custGeom>
            <a:avLst/>
            <a:gdLst>
              <a:gd name="T0" fmla="*/ 0 w 478"/>
              <a:gd name="T1" fmla="*/ 2147483647 h 1258"/>
              <a:gd name="T2" fmla="*/ 2147483647 w 478"/>
              <a:gd name="T3" fmla="*/ 0 h 1258"/>
              <a:gd name="T4" fmla="*/ 2147483647 w 478"/>
              <a:gd name="T5" fmla="*/ 2147483647 h 1258"/>
              <a:gd name="T6" fmla="*/ 2147483647 w 478"/>
              <a:gd name="T7" fmla="*/ 2147483647 h 1258"/>
              <a:gd name="T8" fmla="*/ 0 w 478"/>
              <a:gd name="T9" fmla="*/ 2147483647 h 125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8"/>
              <a:gd name="T16" fmla="*/ 0 h 1258"/>
              <a:gd name="T17" fmla="*/ 478 w 478"/>
              <a:gd name="T18" fmla="*/ 1258 h 125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8" h="1258">
                <a:moveTo>
                  <a:pt x="0" y="1040"/>
                </a:moveTo>
                <a:lnTo>
                  <a:pt x="478" y="0"/>
                </a:lnTo>
                <a:lnTo>
                  <a:pt x="472" y="1258"/>
                </a:lnTo>
                <a:lnTo>
                  <a:pt x="41" y="1246"/>
                </a:lnTo>
                <a:lnTo>
                  <a:pt x="0" y="104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accent1">
                  <a:lumMod val="75000"/>
                </a:schemeClr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" name="Rectangle 23">
            <a:extLst>
              <a:ext uri="{FF2B5EF4-FFF2-40B4-BE49-F238E27FC236}">
                <a16:creationId xmlns:a16="http://schemas.microsoft.com/office/drawing/2014/main" id="{5F3EC8D2-BC57-284F-B438-D2889E964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2117" y="3617283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" name="Rectangle 24">
            <a:extLst>
              <a:ext uri="{FF2B5EF4-FFF2-40B4-BE49-F238E27FC236}">
                <a16:creationId xmlns:a16="http://schemas.microsoft.com/office/drawing/2014/main" id="{48E3F4A8-8297-154C-8417-C2DCBDE27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4017" y="3671258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6" name="Line 25">
            <a:extLst>
              <a:ext uri="{FF2B5EF4-FFF2-40B4-BE49-F238E27FC236}">
                <a16:creationId xmlns:a16="http://schemas.microsoft.com/office/drawing/2014/main" id="{105AE91D-03CF-5F44-82E5-D8920536B3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413542" y="4431670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7" name="Text Box 26">
            <a:extLst>
              <a:ext uri="{FF2B5EF4-FFF2-40B4-BE49-F238E27FC236}">
                <a16:creationId xmlns:a16="http://schemas.microsoft.com/office/drawing/2014/main" id="{68C4EA48-A98F-F641-BB8C-5DF3E3907E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679" y="441420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28" name="Line 27">
            <a:extLst>
              <a:ext uri="{FF2B5EF4-FFF2-40B4-BE49-F238E27FC236}">
                <a16:creationId xmlns:a16="http://schemas.microsoft.com/office/drawing/2014/main" id="{E85BFD82-4C55-F145-9B37-39406E46DD38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1479" y="4752345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9" name="Line 28">
            <a:extLst>
              <a:ext uri="{FF2B5EF4-FFF2-40B4-BE49-F238E27FC236}">
                <a16:creationId xmlns:a16="http://schemas.microsoft.com/office/drawing/2014/main" id="{428A6E03-2BA0-6243-85AC-2DD8D7EB6CA1}"/>
              </a:ext>
            </a:extLst>
          </p:cNvPr>
          <p:cNvSpPr>
            <a:spLocks noChangeShapeType="1"/>
          </p:cNvSpPr>
          <p:nvPr/>
        </p:nvSpPr>
        <p:spPr bwMode="auto">
          <a:xfrm>
            <a:off x="3407192" y="5061908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0" name="Line 29">
            <a:extLst>
              <a:ext uri="{FF2B5EF4-FFF2-40B4-BE49-F238E27FC236}">
                <a16:creationId xmlns:a16="http://schemas.microsoft.com/office/drawing/2014/main" id="{80E8C02C-0DBA-6E4F-BBEC-8772FE1F381F}"/>
              </a:ext>
            </a:extLst>
          </p:cNvPr>
          <p:cNvSpPr>
            <a:spLocks noChangeShapeType="1"/>
          </p:cNvSpPr>
          <p:nvPr/>
        </p:nvSpPr>
        <p:spPr bwMode="auto">
          <a:xfrm>
            <a:off x="3407192" y="5347658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1" name="Text Box 26">
            <a:extLst>
              <a:ext uri="{FF2B5EF4-FFF2-40B4-BE49-F238E27FC236}">
                <a16:creationId xmlns:a16="http://schemas.microsoft.com/office/drawing/2014/main" id="{E521FADF-C422-1E4C-A4EF-0C457D015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5604" y="36617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32" name="Text Box 26">
            <a:extLst>
              <a:ext uri="{FF2B5EF4-FFF2-40B4-BE49-F238E27FC236}">
                <a16:creationId xmlns:a16="http://schemas.microsoft.com/office/drawing/2014/main" id="{2BD2A730-1670-1444-BFD6-C3B745F28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1154" y="531908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33" name="Text Box 26">
            <a:extLst>
              <a:ext uri="{FF2B5EF4-FFF2-40B4-BE49-F238E27FC236}">
                <a16:creationId xmlns:a16="http://schemas.microsoft.com/office/drawing/2014/main" id="{F1BA5AB6-F404-DF48-BA11-738F64F02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80204" y="50333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34" name="Text Box 26">
            <a:extLst>
              <a:ext uri="{FF2B5EF4-FFF2-40B4-BE49-F238E27FC236}">
                <a16:creationId xmlns:a16="http://schemas.microsoft.com/office/drawing/2014/main" id="{E65C1E73-F682-E145-9DAF-B7E55ECCE7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679" y="47380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35" name="Oval 57">
            <a:extLst>
              <a:ext uri="{FF2B5EF4-FFF2-40B4-BE49-F238E27FC236}">
                <a16:creationId xmlns:a16="http://schemas.microsoft.com/office/drawing/2014/main" id="{64DC0B32-AD14-4F4C-AA5D-A0175C3E0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8954" y="3936370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sp>
        <p:nvSpPr>
          <p:cNvPr id="141" name="Rectangle 23">
            <a:extLst>
              <a:ext uri="{FF2B5EF4-FFF2-40B4-BE49-F238E27FC236}">
                <a16:creationId xmlns:a16="http://schemas.microsoft.com/office/drawing/2014/main" id="{54E0D8CA-A90B-D443-A809-60E5D3C43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479" y="3588708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2" name="Rectangle 24">
            <a:extLst>
              <a:ext uri="{FF2B5EF4-FFF2-40B4-BE49-F238E27FC236}">
                <a16:creationId xmlns:a16="http://schemas.microsoft.com/office/drawing/2014/main" id="{68855CF6-22DF-7942-990A-E44BCC2680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379" y="3642683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3" name="Line 25">
            <a:extLst>
              <a:ext uri="{FF2B5EF4-FFF2-40B4-BE49-F238E27FC236}">
                <a16:creationId xmlns:a16="http://schemas.microsoft.com/office/drawing/2014/main" id="{333B2DFF-19AD-5D41-A13A-CAD8D4D1E7AA}"/>
              </a:ext>
            </a:extLst>
          </p:cNvPr>
          <p:cNvSpPr>
            <a:spLocks noChangeShapeType="1"/>
          </p:cNvSpPr>
          <p:nvPr/>
        </p:nvSpPr>
        <p:spPr bwMode="auto">
          <a:xfrm>
            <a:off x="7075904" y="4403095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4" name="Text Box 26">
            <a:extLst>
              <a:ext uri="{FF2B5EF4-FFF2-40B4-BE49-F238E27FC236}">
                <a16:creationId xmlns:a16="http://schemas.microsoft.com/office/drawing/2014/main" id="{ABD5AE77-C968-524B-8267-F5F9D07A9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3042" y="43856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45" name="Line 27">
            <a:extLst>
              <a:ext uri="{FF2B5EF4-FFF2-40B4-BE49-F238E27FC236}">
                <a16:creationId xmlns:a16="http://schemas.microsoft.com/office/drawing/2014/main" id="{E655A70A-1998-F04C-9071-DB527B7184C0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3842" y="4723770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6" name="Line 28">
            <a:extLst>
              <a:ext uri="{FF2B5EF4-FFF2-40B4-BE49-F238E27FC236}">
                <a16:creationId xmlns:a16="http://schemas.microsoft.com/office/drawing/2014/main" id="{FFFB9613-6926-D64E-9BCE-95B470FE283A}"/>
              </a:ext>
            </a:extLst>
          </p:cNvPr>
          <p:cNvSpPr>
            <a:spLocks noChangeShapeType="1"/>
          </p:cNvSpPr>
          <p:nvPr/>
        </p:nvSpPr>
        <p:spPr bwMode="auto">
          <a:xfrm>
            <a:off x="7069554" y="5033333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7" name="Line 29">
            <a:extLst>
              <a:ext uri="{FF2B5EF4-FFF2-40B4-BE49-F238E27FC236}">
                <a16:creationId xmlns:a16="http://schemas.microsoft.com/office/drawing/2014/main" id="{74AA23EE-17EA-094E-A14C-C35EF1D4E761}"/>
              </a:ext>
            </a:extLst>
          </p:cNvPr>
          <p:cNvSpPr>
            <a:spLocks noChangeShapeType="1"/>
          </p:cNvSpPr>
          <p:nvPr/>
        </p:nvSpPr>
        <p:spPr bwMode="auto">
          <a:xfrm>
            <a:off x="7069554" y="5319083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8" name="Text Box 26">
            <a:extLst>
              <a:ext uri="{FF2B5EF4-FFF2-40B4-BE49-F238E27FC236}">
                <a16:creationId xmlns:a16="http://schemas.microsoft.com/office/drawing/2014/main" id="{159414D4-A31C-4C4B-AD86-719BE126A8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7967" y="36331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49" name="Text Box 26">
            <a:extLst>
              <a:ext uri="{FF2B5EF4-FFF2-40B4-BE49-F238E27FC236}">
                <a16:creationId xmlns:a16="http://schemas.microsoft.com/office/drawing/2014/main" id="{6D188352-EF4C-FE42-8176-6AE1E53538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3517" y="529050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50" name="Text Box 26">
            <a:extLst>
              <a:ext uri="{FF2B5EF4-FFF2-40B4-BE49-F238E27FC236}">
                <a16:creationId xmlns:a16="http://schemas.microsoft.com/office/drawing/2014/main" id="{2E91368D-F47D-2247-9B9B-1AA9BD1A56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2567" y="50047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51" name="Text Box 26">
            <a:extLst>
              <a:ext uri="{FF2B5EF4-FFF2-40B4-BE49-F238E27FC236}">
                <a16:creationId xmlns:a16="http://schemas.microsoft.com/office/drawing/2014/main" id="{CF4D2E62-8AC3-6447-8A4A-38E1546DB9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3042" y="470948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52" name="Oval 78">
            <a:extLst>
              <a:ext uri="{FF2B5EF4-FFF2-40B4-BE49-F238E27FC236}">
                <a16:creationId xmlns:a16="http://schemas.microsoft.com/office/drawing/2014/main" id="{24268CA0-4017-FA41-A0A9-063CDE36F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1317" y="3907795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sp>
        <p:nvSpPr>
          <p:cNvPr id="158" name="Line 88">
            <a:extLst>
              <a:ext uri="{FF2B5EF4-FFF2-40B4-BE49-F238E27FC236}">
                <a16:creationId xmlns:a16="http://schemas.microsoft.com/office/drawing/2014/main" id="{357D04DF-5A8F-3946-A05F-B134A08152B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58592" y="4039558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9" name="Line 89">
            <a:extLst>
              <a:ext uri="{FF2B5EF4-FFF2-40B4-BE49-F238E27FC236}">
                <a16:creationId xmlns:a16="http://schemas.microsoft.com/office/drawing/2014/main" id="{1F64B7FA-0FDF-AA41-954C-B46F96B69793}"/>
              </a:ext>
            </a:extLst>
          </p:cNvPr>
          <p:cNvSpPr>
            <a:spLocks noChangeShapeType="1"/>
          </p:cNvSpPr>
          <p:nvPr/>
        </p:nvSpPr>
        <p:spPr bwMode="auto">
          <a:xfrm>
            <a:off x="8484017" y="4465008"/>
            <a:ext cx="0" cy="102235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0" name="Line 90">
            <a:extLst>
              <a:ext uri="{FF2B5EF4-FFF2-40B4-BE49-F238E27FC236}">
                <a16:creationId xmlns:a16="http://schemas.microsoft.com/office/drawing/2014/main" id="{1C49FAA4-451C-9346-B2A1-9DADDB3735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07829" y="4965070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6F8F39-CC95-5944-86C7-18592B3F79C2}"/>
              </a:ext>
            </a:extLst>
          </p:cNvPr>
          <p:cNvGrpSpPr/>
          <p:nvPr/>
        </p:nvGrpSpPr>
        <p:grpSpPr>
          <a:xfrm>
            <a:off x="3786604" y="3720470"/>
            <a:ext cx="4208463" cy="801688"/>
            <a:chOff x="3786604" y="3720470"/>
            <a:chExt cx="4208463" cy="801688"/>
          </a:xfrm>
        </p:grpSpPr>
        <p:grpSp>
          <p:nvGrpSpPr>
            <p:cNvPr id="136" name="Group 58">
              <a:extLst>
                <a:ext uri="{FF2B5EF4-FFF2-40B4-BE49-F238E27FC236}">
                  <a16:creationId xmlns:a16="http://schemas.microsoft.com/office/drawing/2014/main" id="{E675645C-771D-1C4D-BD09-0A50219A70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86604" y="4296733"/>
              <a:ext cx="546100" cy="225425"/>
              <a:chOff x="1287" y="2524"/>
              <a:chExt cx="260" cy="100"/>
            </a:xfrm>
          </p:grpSpPr>
          <p:sp>
            <p:nvSpPr>
              <p:cNvPr id="137" name="Rectangle 59">
                <a:extLst>
                  <a:ext uri="{FF2B5EF4-FFF2-40B4-BE49-F238E27FC236}">
                    <a16:creationId xmlns:a16="http://schemas.microsoft.com/office/drawing/2014/main" id="{4BD7EDAC-534F-D84F-8E24-977FE250A0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C96B7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8" name="Rectangle 60">
                <a:extLst>
                  <a:ext uri="{FF2B5EF4-FFF2-40B4-BE49-F238E27FC236}">
                    <a16:creationId xmlns:a16="http://schemas.microsoft.com/office/drawing/2014/main" id="{522C0AA5-89A7-AE45-9EA6-0984C3D367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9" name="Rectangle 61">
                <a:extLst>
                  <a:ext uri="{FF2B5EF4-FFF2-40B4-BE49-F238E27FC236}">
                    <a16:creationId xmlns:a16="http://schemas.microsoft.com/office/drawing/2014/main" id="{E45B888C-A7C7-C04F-96C2-AC5495901C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0" name="Rectangle 62">
                <a:extLst>
                  <a:ext uri="{FF2B5EF4-FFF2-40B4-BE49-F238E27FC236}">
                    <a16:creationId xmlns:a16="http://schemas.microsoft.com/office/drawing/2014/main" id="{6D259067-30CA-3A43-B969-2FED80C101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53" name="Group 79">
              <a:extLst>
                <a:ext uri="{FF2B5EF4-FFF2-40B4-BE49-F238E27FC236}">
                  <a16:creationId xmlns:a16="http://schemas.microsoft.com/office/drawing/2014/main" id="{2953A696-2D0B-4946-96FC-8F6534A2F15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48967" y="4268158"/>
              <a:ext cx="546100" cy="225425"/>
              <a:chOff x="1287" y="2524"/>
              <a:chExt cx="260" cy="100"/>
            </a:xfrm>
          </p:grpSpPr>
          <p:sp>
            <p:nvSpPr>
              <p:cNvPr id="154" name="Rectangle 80">
                <a:extLst>
                  <a:ext uri="{FF2B5EF4-FFF2-40B4-BE49-F238E27FC236}">
                    <a16:creationId xmlns:a16="http://schemas.microsoft.com/office/drawing/2014/main" id="{313605CC-1AC5-8944-94FF-94268AD80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C96B7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55" name="Rectangle 81">
                <a:extLst>
                  <a:ext uri="{FF2B5EF4-FFF2-40B4-BE49-F238E27FC236}">
                    <a16:creationId xmlns:a16="http://schemas.microsoft.com/office/drawing/2014/main" id="{BAFE64F2-A025-9F4E-99C9-ACC9BFF259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56" name="Rectangle 82">
                <a:extLst>
                  <a:ext uri="{FF2B5EF4-FFF2-40B4-BE49-F238E27FC236}">
                    <a16:creationId xmlns:a16="http://schemas.microsoft.com/office/drawing/2014/main" id="{3829DF34-8663-6146-9BA0-7632285CE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57" name="Rectangle 83">
                <a:extLst>
                  <a:ext uri="{FF2B5EF4-FFF2-40B4-BE49-F238E27FC236}">
                    <a16:creationId xmlns:a16="http://schemas.microsoft.com/office/drawing/2014/main" id="{D148D136-2E3F-5745-9E50-2A0525F6E1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61" name="Text Box 56">
              <a:extLst>
                <a:ext uri="{FF2B5EF4-FFF2-40B4-BE49-F238E27FC236}">
                  <a16:creationId xmlns:a16="http://schemas.microsoft.com/office/drawing/2014/main" id="{0AD3AB67-1B7A-DC4C-8CF0-ED4CE6AD67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21729" y="3720470"/>
              <a:ext cx="917575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socket</a:t>
              </a:r>
            </a:p>
          </p:txBody>
        </p:sp>
        <p:sp>
          <p:nvSpPr>
            <p:cNvPr id="162" name="Line 92">
              <a:extLst>
                <a:ext uri="{FF2B5EF4-FFF2-40B4-BE49-F238E27FC236}">
                  <a16:creationId xmlns:a16="http://schemas.microsoft.com/office/drawing/2014/main" id="{143E3CCF-902D-1B48-A226-00DCF5BF00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4779" y="3920495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3" name="Line 93">
              <a:extLst>
                <a:ext uri="{FF2B5EF4-FFF2-40B4-BE49-F238E27FC236}">
                  <a16:creationId xmlns:a16="http://schemas.microsoft.com/office/drawing/2014/main" id="{C4134BE9-E71D-0348-B019-E892502C5F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59942" y="3909383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64" name="Group 96">
            <a:extLst>
              <a:ext uri="{FF2B5EF4-FFF2-40B4-BE49-F238E27FC236}">
                <a16:creationId xmlns:a16="http://schemas.microsoft.com/office/drawing/2014/main" id="{9A6CA79B-4989-1B42-B637-EB423445684E}"/>
              </a:ext>
            </a:extLst>
          </p:cNvPr>
          <p:cNvGrpSpPr>
            <a:grpSpLocks/>
          </p:cNvGrpSpPr>
          <p:nvPr/>
        </p:nvGrpSpPr>
        <p:grpSpPr bwMode="auto">
          <a:xfrm>
            <a:off x="2214979" y="4974595"/>
            <a:ext cx="719138" cy="773113"/>
            <a:chOff x="-44" y="1473"/>
            <a:chExt cx="981" cy="1105"/>
          </a:xfrm>
        </p:grpSpPr>
        <p:pic>
          <p:nvPicPr>
            <p:cNvPr id="165" name="Picture 97" descr="desktop_computer_stylized_medium">
              <a:extLst>
                <a:ext uri="{FF2B5EF4-FFF2-40B4-BE49-F238E27FC236}">
                  <a16:creationId xmlns:a16="http://schemas.microsoft.com/office/drawing/2014/main" id="{52A0739D-A2B2-9B4C-808E-15A031326E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6" name="Freeform 98">
              <a:extLst>
                <a:ext uri="{FF2B5EF4-FFF2-40B4-BE49-F238E27FC236}">
                  <a16:creationId xmlns:a16="http://schemas.microsoft.com/office/drawing/2014/main" id="{DA46FEF0-4E21-2249-B7F5-7F6F7B7F0DE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67" name="Group 99">
            <a:extLst>
              <a:ext uri="{FF2B5EF4-FFF2-40B4-BE49-F238E27FC236}">
                <a16:creationId xmlns:a16="http://schemas.microsoft.com/office/drawing/2014/main" id="{05F61B1A-C7F7-544F-B009-739C54EFEA01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911054" y="5169858"/>
            <a:ext cx="719138" cy="773112"/>
            <a:chOff x="-44" y="1473"/>
            <a:chExt cx="981" cy="1105"/>
          </a:xfrm>
        </p:grpSpPr>
        <p:pic>
          <p:nvPicPr>
            <p:cNvPr id="168" name="Picture 100" descr="desktop_computer_stylized_medium">
              <a:extLst>
                <a:ext uri="{FF2B5EF4-FFF2-40B4-BE49-F238E27FC236}">
                  <a16:creationId xmlns:a16="http://schemas.microsoft.com/office/drawing/2014/main" id="{23181BD9-C2D1-5E4C-A8EE-29F5422B96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9" name="Freeform 101">
              <a:extLst>
                <a:ext uri="{FF2B5EF4-FFF2-40B4-BE49-F238E27FC236}">
                  <a16:creationId xmlns:a16="http://schemas.microsoft.com/office/drawing/2014/main" id="{2BA7DD97-C4EE-0C4B-B331-0E1CF367EC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8" name="Slide Number Placeholder 2">
            <a:extLst>
              <a:ext uri="{FF2B5EF4-FFF2-40B4-BE49-F238E27FC236}">
                <a16:creationId xmlns:a16="http://schemas.microsoft.com/office/drawing/2014/main" id="{1C5A2542-7006-334B-B956-C24DF5F2D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18800</TotalTime>
  <Words>10514</Words>
  <Application>Microsoft Office PowerPoint</Application>
  <PresentationFormat>宽屏</PresentationFormat>
  <Paragraphs>2215</Paragraphs>
  <Slides>115</Slides>
  <Notes>114</Notes>
  <HiddenSlides>7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115</vt:i4>
      </vt:variant>
    </vt:vector>
  </HeadingPairs>
  <TitlesOfParts>
    <vt:vector size="132" baseType="lpstr">
      <vt:lpstr>Courier</vt:lpstr>
      <vt:lpstr>ＭＳ Ｐゴシック</vt:lpstr>
      <vt:lpstr>ZapfDingbats</vt:lpstr>
      <vt:lpstr>Arial</vt:lpstr>
      <vt:lpstr>Arial Narrow</vt:lpstr>
      <vt:lpstr>Calibri</vt:lpstr>
      <vt:lpstr>Calibri Light</vt:lpstr>
      <vt:lpstr>Comic Sans MS</vt:lpstr>
      <vt:lpstr>Courier New</vt:lpstr>
      <vt:lpstr>Gill Sans MT</vt:lpstr>
      <vt:lpstr>Symbol</vt:lpstr>
      <vt:lpstr>Tahoma</vt:lpstr>
      <vt:lpstr>Times New Roman</vt:lpstr>
      <vt:lpstr>Wingdings</vt:lpstr>
      <vt:lpstr>Office Theme</vt:lpstr>
      <vt:lpstr>1_Office Theme</vt:lpstr>
      <vt:lpstr>Chart</vt:lpstr>
      <vt:lpstr>PowerPoint 演示文稿</vt:lpstr>
      <vt:lpstr>Application layer: overview</vt:lpstr>
      <vt:lpstr>Application layer: overview</vt:lpstr>
      <vt:lpstr>Some network apps</vt:lpstr>
      <vt:lpstr>Creating a network app</vt:lpstr>
      <vt:lpstr>Client-server paradigm</vt:lpstr>
      <vt:lpstr>Peer-peer architecture</vt:lpstr>
      <vt:lpstr>Processes communicating</vt:lpstr>
      <vt:lpstr>Sockets</vt:lpstr>
      <vt:lpstr>Addressing processes</vt:lpstr>
      <vt:lpstr>An application-layer protocol defines:</vt:lpstr>
      <vt:lpstr>What transport service does an app need?</vt:lpstr>
      <vt:lpstr>Transport service requirements: common apps</vt:lpstr>
      <vt:lpstr>Internet transport protocols services</vt:lpstr>
      <vt:lpstr>Internet applications, and transport protocols</vt:lpstr>
      <vt:lpstr>Securing TCP</vt:lpstr>
      <vt:lpstr>Application layer: overview</vt:lpstr>
      <vt:lpstr>Web and HTTP</vt:lpstr>
      <vt:lpstr>HTTP overview</vt:lpstr>
      <vt:lpstr>HTTP overview (continued)</vt:lpstr>
      <vt:lpstr>HTTP connections: two types</vt:lpstr>
      <vt:lpstr>Non-persistent HTTP: example</vt:lpstr>
      <vt:lpstr>Non-persistent HTTP: example (cont.)</vt:lpstr>
      <vt:lpstr>Non-persistent HTTP: response time</vt:lpstr>
      <vt:lpstr>Persistent HTTP (HTTP 1.1)</vt:lpstr>
      <vt:lpstr>HTTP request message</vt:lpstr>
      <vt:lpstr>HTTP request message: general format</vt:lpstr>
      <vt:lpstr>Other HTTP request messages</vt:lpstr>
      <vt:lpstr>HTTP response message</vt:lpstr>
      <vt:lpstr>HTTP response status codes</vt:lpstr>
      <vt:lpstr>Trying out HTTP (client side) for yourself</vt:lpstr>
      <vt:lpstr>Maintaining user/server state: cookies</vt:lpstr>
      <vt:lpstr>Maintaining user/server state: cookies</vt:lpstr>
      <vt:lpstr>Maintaining user/server state: cookies</vt:lpstr>
      <vt:lpstr>HTTP cookies: comments</vt:lpstr>
      <vt:lpstr>Web caches</vt:lpstr>
      <vt:lpstr>Web caches (aka proxy servers)</vt:lpstr>
      <vt:lpstr>Caching example</vt:lpstr>
      <vt:lpstr>Option 1: buy a faster access link</vt:lpstr>
      <vt:lpstr>Option 2: install a web cache</vt:lpstr>
      <vt:lpstr>Calculating access link utilization, end-end delay with cache:</vt:lpstr>
      <vt:lpstr>Conditional GET</vt:lpstr>
      <vt:lpstr>HTTP/2</vt:lpstr>
      <vt:lpstr>HTTP/2</vt:lpstr>
      <vt:lpstr>HTTP/2: mitigating HOL blocking</vt:lpstr>
      <vt:lpstr>HTTP/2: mitigating HOL blocking</vt:lpstr>
      <vt:lpstr>HTTP/2 to HTTP/3</vt:lpstr>
      <vt:lpstr>Application layer: overview</vt:lpstr>
      <vt:lpstr>E-mail</vt:lpstr>
      <vt:lpstr>E-mail: mail servers</vt:lpstr>
      <vt:lpstr>SMTP RFC (5321)</vt:lpstr>
      <vt:lpstr>Scenario: Alice sends e-mail to Bob</vt:lpstr>
      <vt:lpstr>Sample SMTP interaction</vt:lpstr>
      <vt:lpstr>SMTP: observations</vt:lpstr>
      <vt:lpstr>Mail message format</vt:lpstr>
      <vt:lpstr>Retrieving email: mail access protocols</vt:lpstr>
      <vt:lpstr>Application Layer: Overview</vt:lpstr>
      <vt:lpstr>DNS: Domain Name System</vt:lpstr>
      <vt:lpstr>DNS: services, structure</vt:lpstr>
      <vt:lpstr>Thinking about the DNS</vt:lpstr>
      <vt:lpstr>DNS: a distributed, hierarchical database</vt:lpstr>
      <vt:lpstr>DNS: root name servers</vt:lpstr>
      <vt:lpstr>DNS: root name servers</vt:lpstr>
      <vt:lpstr>Top-Level Domain, and authoritative servers</vt:lpstr>
      <vt:lpstr>Local DNS name servers</vt:lpstr>
      <vt:lpstr>DNS name resolution: iterated query</vt:lpstr>
      <vt:lpstr>DNS name resolution: recursive query</vt:lpstr>
      <vt:lpstr>Caching DNS Information</vt:lpstr>
      <vt:lpstr>DNS records</vt:lpstr>
      <vt:lpstr>DNS protocol messages</vt:lpstr>
      <vt:lpstr>DNS protocol messages</vt:lpstr>
      <vt:lpstr>Getting your info into the DNS</vt:lpstr>
      <vt:lpstr>DNS security</vt:lpstr>
      <vt:lpstr>Application Layer: Overview</vt:lpstr>
      <vt:lpstr>Peer-to-peer (P2P) architecture</vt:lpstr>
      <vt:lpstr>File distribution: client-server vs P2P</vt:lpstr>
      <vt:lpstr>File distribution time: client-server</vt:lpstr>
      <vt:lpstr>File distribution time: P2P</vt:lpstr>
      <vt:lpstr>Client-server vs. P2P: example</vt:lpstr>
      <vt:lpstr>P2P file distribution: BitTorrent </vt:lpstr>
      <vt:lpstr>P2P file distribution: BitTorrent </vt:lpstr>
      <vt:lpstr>BitTorrent: requesting, sending file chunks</vt:lpstr>
      <vt:lpstr>BitTorrent: tit-for-tat</vt:lpstr>
      <vt:lpstr>Application layer: overview</vt:lpstr>
      <vt:lpstr>Video Streaming and CDNs: context</vt:lpstr>
      <vt:lpstr>Multimedia: video</vt:lpstr>
      <vt:lpstr>Multimedia: video</vt:lpstr>
      <vt:lpstr>Streaming stored video</vt:lpstr>
      <vt:lpstr>Streaming stored video</vt:lpstr>
      <vt:lpstr>Streaming stored video: challenges</vt:lpstr>
      <vt:lpstr>Streaming stored video: playout buffering</vt:lpstr>
      <vt:lpstr>Streaming multimedia: DASH</vt:lpstr>
      <vt:lpstr>Streaming multimedia: DASH</vt:lpstr>
      <vt:lpstr>Content distribution networks (CDNs)</vt:lpstr>
      <vt:lpstr>Content distribution networks (CDNs)</vt:lpstr>
      <vt:lpstr>Content distribution networks (CDNs)</vt:lpstr>
      <vt:lpstr>Content distribution networks (CDNs)</vt:lpstr>
      <vt:lpstr>Application Layer: Overview</vt:lpstr>
      <vt:lpstr>Socket programming </vt:lpstr>
      <vt:lpstr>Socket programming </vt:lpstr>
      <vt:lpstr>Socket programming with UDP </vt:lpstr>
      <vt:lpstr>Client/server socket interaction: UDP</vt:lpstr>
      <vt:lpstr>Example app: UDP client</vt:lpstr>
      <vt:lpstr>Example app: UDP server</vt:lpstr>
      <vt:lpstr>Socket programming with TCP</vt:lpstr>
      <vt:lpstr>Client/server socket interaction: TCP</vt:lpstr>
      <vt:lpstr>Example app: TCP client</vt:lpstr>
      <vt:lpstr>Example app: TCP server</vt:lpstr>
      <vt:lpstr>Chapter 2: Summary</vt:lpstr>
      <vt:lpstr>Chapter 2: Summary</vt:lpstr>
      <vt:lpstr>Homework</vt:lpstr>
      <vt:lpstr>Additional Chapter 2 slides</vt:lpstr>
      <vt:lpstr>Sample SMTP interaction</vt:lpstr>
      <vt:lpstr>CDN content access: a closer look</vt:lpstr>
      <vt:lpstr>Case study: Netflix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宇涵 王</cp:lastModifiedBy>
  <cp:revision>331</cp:revision>
  <dcterms:created xsi:type="dcterms:W3CDTF">2020-01-18T07:24:59Z</dcterms:created>
  <dcterms:modified xsi:type="dcterms:W3CDTF">2024-03-22T02:28:17Z</dcterms:modified>
</cp:coreProperties>
</file>